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Lst>
  <p:sldSz cx="30243463" cy="42773600"/>
  <p:notesSz cx="6858000" cy="9144000"/>
  <p:defaultTextStyle>
    <a:defPPr>
      <a:defRPr lang="fr-FR"/>
    </a:defPPr>
    <a:lvl1pPr marL="0" algn="l" defTabSz="3086100" rtl="0" eaLnBrk="1" latinLnBrk="0" hangingPunct="1">
      <a:defRPr sz="6100" kern="1200">
        <a:solidFill>
          <a:schemeClr val="tx1"/>
        </a:solidFill>
        <a:latin typeface="+mn-lt"/>
        <a:ea typeface="+mn-ea"/>
        <a:cs typeface="+mn-cs"/>
      </a:defRPr>
    </a:lvl1pPr>
    <a:lvl2pPr marL="1543050" algn="l" defTabSz="3086100" rtl="0" eaLnBrk="1" latinLnBrk="0" hangingPunct="1">
      <a:defRPr sz="6100" kern="1200">
        <a:solidFill>
          <a:schemeClr val="tx1"/>
        </a:solidFill>
        <a:latin typeface="+mn-lt"/>
        <a:ea typeface="+mn-ea"/>
        <a:cs typeface="+mn-cs"/>
      </a:defRPr>
    </a:lvl2pPr>
    <a:lvl3pPr marL="3086100" algn="l" defTabSz="3086100" rtl="0" eaLnBrk="1" latinLnBrk="0" hangingPunct="1">
      <a:defRPr sz="6100" kern="1200">
        <a:solidFill>
          <a:schemeClr val="tx1"/>
        </a:solidFill>
        <a:latin typeface="+mn-lt"/>
        <a:ea typeface="+mn-ea"/>
        <a:cs typeface="+mn-cs"/>
      </a:defRPr>
    </a:lvl3pPr>
    <a:lvl4pPr marL="4629150" algn="l" defTabSz="3086100" rtl="0" eaLnBrk="1" latinLnBrk="0" hangingPunct="1">
      <a:defRPr sz="6100" kern="1200">
        <a:solidFill>
          <a:schemeClr val="tx1"/>
        </a:solidFill>
        <a:latin typeface="+mn-lt"/>
        <a:ea typeface="+mn-ea"/>
        <a:cs typeface="+mn-cs"/>
      </a:defRPr>
    </a:lvl4pPr>
    <a:lvl5pPr marL="6172200" algn="l" defTabSz="3086100" rtl="0" eaLnBrk="1" latinLnBrk="0" hangingPunct="1">
      <a:defRPr sz="6100" kern="1200">
        <a:solidFill>
          <a:schemeClr val="tx1"/>
        </a:solidFill>
        <a:latin typeface="+mn-lt"/>
        <a:ea typeface="+mn-ea"/>
        <a:cs typeface="+mn-cs"/>
      </a:defRPr>
    </a:lvl5pPr>
    <a:lvl6pPr marL="7715250" algn="l" defTabSz="3086100" rtl="0" eaLnBrk="1" latinLnBrk="0" hangingPunct="1">
      <a:defRPr sz="6100" kern="1200">
        <a:solidFill>
          <a:schemeClr val="tx1"/>
        </a:solidFill>
        <a:latin typeface="+mn-lt"/>
        <a:ea typeface="+mn-ea"/>
        <a:cs typeface="+mn-cs"/>
      </a:defRPr>
    </a:lvl6pPr>
    <a:lvl7pPr marL="9258300" algn="l" defTabSz="3086100" rtl="0" eaLnBrk="1" latinLnBrk="0" hangingPunct="1">
      <a:defRPr sz="6100" kern="1200">
        <a:solidFill>
          <a:schemeClr val="tx1"/>
        </a:solidFill>
        <a:latin typeface="+mn-lt"/>
        <a:ea typeface="+mn-ea"/>
        <a:cs typeface="+mn-cs"/>
      </a:defRPr>
    </a:lvl7pPr>
    <a:lvl8pPr marL="10801350" algn="l" defTabSz="3086100" rtl="0" eaLnBrk="1" latinLnBrk="0" hangingPunct="1">
      <a:defRPr sz="6100" kern="1200">
        <a:solidFill>
          <a:schemeClr val="tx1"/>
        </a:solidFill>
        <a:latin typeface="+mn-lt"/>
        <a:ea typeface="+mn-ea"/>
        <a:cs typeface="+mn-cs"/>
      </a:defRPr>
    </a:lvl8pPr>
    <a:lvl9pPr marL="12344400" algn="l" defTabSz="3086100" rtl="0" eaLnBrk="1" latinLnBrk="0" hangingPunct="1">
      <a:defRPr sz="6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2856" y="1998"/>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diagrams/_rels/data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jpeg"/></Relationships>
</file>

<file path=ppt/diagrams/_rels/drawing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image" Target="../media/image4.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D2131B-5F56-42C8-AD1C-E76BE307A357}" type="doc">
      <dgm:prSet loTypeId="urn:microsoft.com/office/officeart/2005/8/layout/vList3" loCatId="list" qsTypeId="urn:microsoft.com/office/officeart/2005/8/quickstyle/simple1" qsCatId="simple" csTypeId="urn:microsoft.com/office/officeart/2005/8/colors/accent2_2" csCatId="accent2" phldr="1"/>
      <dgm:spPr/>
    </dgm:pt>
    <dgm:pt modelId="{B530D547-9DCA-42A9-A811-E8B6745E381C}">
      <dgm:prSet phldrT="[Texte]"/>
      <dgm:spPr/>
      <dgm:t>
        <a:bodyPr/>
        <a:lstStyle/>
        <a:p>
          <a:pPr rtl="1"/>
          <a:r>
            <a:rPr lang="ar-DZ" b="1" dirty="0" smtClean="0">
              <a:solidFill>
                <a:schemeClr val="tx1"/>
              </a:solidFill>
              <a:cs typeface="Simplified Arabic" pitchFamily="2" charset="-78"/>
            </a:rPr>
            <a:t>ما هي معوقات استخدام تكنولوجيا الاتصال الحديثة في </a:t>
          </a:r>
          <a:r>
            <a:rPr lang="ar-DZ" b="1" dirty="0" err="1" smtClean="0">
              <a:solidFill>
                <a:schemeClr val="tx1"/>
              </a:solidFill>
              <a:cs typeface="Simplified Arabic" pitchFamily="2" charset="-78"/>
            </a:rPr>
            <a:t>المؤسسة؟</a:t>
          </a:r>
          <a:endParaRPr lang="ar-DZ" b="1" dirty="0">
            <a:solidFill>
              <a:schemeClr val="tx1"/>
            </a:solidFill>
            <a:cs typeface="Simplified Arabic" pitchFamily="2" charset="-78"/>
          </a:endParaRPr>
        </a:p>
      </dgm:t>
    </dgm:pt>
    <dgm:pt modelId="{3C811B50-D83C-4027-8C7F-05BD677288E6}" type="sibTrans" cxnId="{68092A0E-7EB4-4943-9D81-4A9E5597C30D}">
      <dgm:prSet/>
      <dgm:spPr/>
      <dgm:t>
        <a:bodyPr/>
        <a:lstStyle/>
        <a:p>
          <a:pPr rtl="1"/>
          <a:endParaRPr lang="ar-DZ"/>
        </a:p>
      </dgm:t>
    </dgm:pt>
    <dgm:pt modelId="{15BCDA9D-2E42-4924-BC35-FA85A67B9F6F}" type="parTrans" cxnId="{68092A0E-7EB4-4943-9D81-4A9E5597C30D}">
      <dgm:prSet/>
      <dgm:spPr/>
      <dgm:t>
        <a:bodyPr/>
        <a:lstStyle/>
        <a:p>
          <a:pPr rtl="1"/>
          <a:endParaRPr lang="ar-DZ"/>
        </a:p>
      </dgm:t>
    </dgm:pt>
    <dgm:pt modelId="{39DF65E6-8687-4201-AECA-29848859EF29}">
      <dgm:prSet phldrT="[Texte]"/>
      <dgm:spPr/>
      <dgm:t>
        <a:bodyPr/>
        <a:lstStyle/>
        <a:p>
          <a:pPr rtl="1"/>
          <a:r>
            <a:rPr lang="ar-DZ" b="1" dirty="0" smtClean="0">
              <a:solidFill>
                <a:schemeClr val="tx1"/>
              </a:solidFill>
              <a:cs typeface="Simplified Arabic" pitchFamily="2" charset="-78"/>
            </a:rPr>
            <a:t>ما هي الوسائل التكنولوجية المتوفرة في </a:t>
          </a:r>
          <a:r>
            <a:rPr lang="ar-DZ" b="1" dirty="0" err="1" smtClean="0">
              <a:solidFill>
                <a:schemeClr val="tx1"/>
              </a:solidFill>
              <a:cs typeface="Simplified Arabic" pitchFamily="2" charset="-78"/>
            </a:rPr>
            <a:t>المؤسسة؟</a:t>
          </a:r>
          <a:endParaRPr lang="ar-DZ" b="1" dirty="0">
            <a:solidFill>
              <a:schemeClr val="tx1"/>
            </a:solidFill>
            <a:cs typeface="Simplified Arabic" pitchFamily="2" charset="-78"/>
          </a:endParaRPr>
        </a:p>
      </dgm:t>
    </dgm:pt>
    <dgm:pt modelId="{D526362D-5876-41A0-99AB-7AE379F86744}" type="sibTrans" cxnId="{423F9845-6191-4BE0-AA62-01051024B467}">
      <dgm:prSet/>
      <dgm:spPr/>
      <dgm:t>
        <a:bodyPr/>
        <a:lstStyle/>
        <a:p>
          <a:pPr rtl="1"/>
          <a:endParaRPr lang="ar-DZ"/>
        </a:p>
      </dgm:t>
    </dgm:pt>
    <dgm:pt modelId="{7B2E114B-6F97-4A01-89C8-67B5AE6562C1}" type="parTrans" cxnId="{423F9845-6191-4BE0-AA62-01051024B467}">
      <dgm:prSet/>
      <dgm:spPr/>
      <dgm:t>
        <a:bodyPr/>
        <a:lstStyle/>
        <a:p>
          <a:pPr rtl="1"/>
          <a:endParaRPr lang="ar-DZ"/>
        </a:p>
      </dgm:t>
    </dgm:pt>
    <dgm:pt modelId="{C8227676-6885-4660-9C18-ACE9E637608B}">
      <dgm:prSet phldrT="[Texte]" custT="1"/>
      <dgm:spPr/>
      <dgm:t>
        <a:bodyPr/>
        <a:lstStyle/>
        <a:p>
          <a:pPr rtl="1"/>
          <a:r>
            <a:rPr lang="ar-DZ" sz="4000" b="1" dirty="0" smtClean="0">
              <a:solidFill>
                <a:schemeClr val="tx1"/>
              </a:solidFill>
              <a:cs typeface="Simplified Arabic" pitchFamily="2" charset="-78"/>
            </a:rPr>
            <a:t>ما مدى استخدام تكنولوجيا الاتصال الحديثة في </a:t>
          </a:r>
          <a:r>
            <a:rPr lang="ar-DZ" sz="4000" b="1" dirty="0" err="1" smtClean="0">
              <a:solidFill>
                <a:schemeClr val="tx1"/>
              </a:solidFill>
              <a:cs typeface="Simplified Arabic" pitchFamily="2" charset="-78"/>
            </a:rPr>
            <a:t>المؤسسة؟</a:t>
          </a:r>
          <a:endParaRPr lang="ar-DZ" sz="4000" b="1" dirty="0">
            <a:solidFill>
              <a:schemeClr val="tx1"/>
            </a:solidFill>
            <a:cs typeface="Simplified Arabic" pitchFamily="2" charset="-78"/>
          </a:endParaRPr>
        </a:p>
      </dgm:t>
    </dgm:pt>
    <dgm:pt modelId="{65E72BA3-94A9-45F4-BC26-3761E1AD74C4}" type="sibTrans" cxnId="{1625DAE0-79B1-47DD-9D96-C9B99607659C}">
      <dgm:prSet/>
      <dgm:spPr/>
      <dgm:t>
        <a:bodyPr/>
        <a:lstStyle/>
        <a:p>
          <a:pPr rtl="1"/>
          <a:endParaRPr lang="ar-DZ"/>
        </a:p>
      </dgm:t>
    </dgm:pt>
    <dgm:pt modelId="{A7EBB043-E7D9-45E3-8C41-9543BC0B8CF5}" type="parTrans" cxnId="{1625DAE0-79B1-47DD-9D96-C9B99607659C}">
      <dgm:prSet/>
      <dgm:spPr/>
      <dgm:t>
        <a:bodyPr/>
        <a:lstStyle/>
        <a:p>
          <a:pPr rtl="1"/>
          <a:endParaRPr lang="ar-DZ"/>
        </a:p>
      </dgm:t>
    </dgm:pt>
    <dgm:pt modelId="{2CC72451-46D2-4075-A526-CAAF8B0DC448}">
      <dgm:prSet phldrT="[Texte]" custT="1"/>
      <dgm:spPr/>
      <dgm:t>
        <a:bodyPr/>
        <a:lstStyle/>
        <a:p>
          <a:pPr rtl="1"/>
          <a:r>
            <a:rPr lang="ar-DZ" sz="4000" b="1" dirty="0" smtClean="0">
              <a:solidFill>
                <a:schemeClr val="tx1"/>
              </a:solidFill>
              <a:cs typeface="Simplified Arabic" pitchFamily="2" charset="-78"/>
            </a:rPr>
            <a:t>ما هي أهم التطورات التي أحدثتها التكنولوجيا الحديثة في العمل </a:t>
          </a:r>
          <a:r>
            <a:rPr lang="ar-DZ" sz="4000" b="1" dirty="0" err="1" smtClean="0">
              <a:solidFill>
                <a:schemeClr val="tx1"/>
              </a:solidFill>
              <a:cs typeface="Simplified Arabic" pitchFamily="2" charset="-78"/>
            </a:rPr>
            <a:t>الاداري؟</a:t>
          </a:r>
          <a:endParaRPr lang="ar-DZ" sz="4000" b="1" dirty="0">
            <a:solidFill>
              <a:schemeClr val="tx1"/>
            </a:solidFill>
            <a:cs typeface="Simplified Arabic" pitchFamily="2" charset="-78"/>
          </a:endParaRPr>
        </a:p>
      </dgm:t>
    </dgm:pt>
    <dgm:pt modelId="{BA43AF34-D11D-4082-961C-60A917B7C2DD}" type="parTrans" cxnId="{A98B49E0-930D-4247-8BC0-8A920B019E19}">
      <dgm:prSet/>
      <dgm:spPr/>
      <dgm:t>
        <a:bodyPr/>
        <a:lstStyle/>
        <a:p>
          <a:pPr rtl="1"/>
          <a:endParaRPr lang="ar-DZ"/>
        </a:p>
      </dgm:t>
    </dgm:pt>
    <dgm:pt modelId="{531D75A5-EC83-4382-8A14-A390B6FCE088}" type="sibTrans" cxnId="{A98B49E0-930D-4247-8BC0-8A920B019E19}">
      <dgm:prSet/>
      <dgm:spPr/>
      <dgm:t>
        <a:bodyPr/>
        <a:lstStyle/>
        <a:p>
          <a:pPr rtl="1"/>
          <a:endParaRPr lang="ar-DZ"/>
        </a:p>
      </dgm:t>
    </dgm:pt>
    <dgm:pt modelId="{79DDF32F-1C0F-4AF1-8E62-E092BB3961AD}" type="pres">
      <dgm:prSet presAssocID="{76D2131B-5F56-42C8-AD1C-E76BE307A357}" presName="linearFlow" presStyleCnt="0">
        <dgm:presLayoutVars>
          <dgm:dir/>
          <dgm:resizeHandles val="exact"/>
        </dgm:presLayoutVars>
      </dgm:prSet>
      <dgm:spPr/>
    </dgm:pt>
    <dgm:pt modelId="{3C0F07AC-B09A-485B-8F74-4797A1170326}" type="pres">
      <dgm:prSet presAssocID="{C8227676-6885-4660-9C18-ACE9E637608B}" presName="composite" presStyleCnt="0"/>
      <dgm:spPr/>
    </dgm:pt>
    <dgm:pt modelId="{C7095197-AD13-4DC3-9E24-318E07317C16}" type="pres">
      <dgm:prSet presAssocID="{C8227676-6885-4660-9C18-ACE9E637608B}" presName="imgShp" presStyleLbl="fgImgPlace1" presStyleIdx="0" presStyleCnt="4"/>
      <dgm:spPr>
        <a:blipFill rotWithShape="0">
          <a:blip xmlns:r="http://schemas.openxmlformats.org/officeDocument/2006/relationships" r:embed="rId1"/>
          <a:stretch>
            <a:fillRect/>
          </a:stretch>
        </a:blipFill>
      </dgm:spPr>
    </dgm:pt>
    <dgm:pt modelId="{88F3A5AD-7C25-4EB9-9807-3A857C6020EF}" type="pres">
      <dgm:prSet presAssocID="{C8227676-6885-4660-9C18-ACE9E637608B}" presName="txShp" presStyleLbl="node1" presStyleIdx="0" presStyleCnt="4">
        <dgm:presLayoutVars>
          <dgm:bulletEnabled val="1"/>
        </dgm:presLayoutVars>
      </dgm:prSet>
      <dgm:spPr/>
      <dgm:t>
        <a:bodyPr/>
        <a:lstStyle/>
        <a:p>
          <a:pPr rtl="1"/>
          <a:endParaRPr lang="ar-DZ"/>
        </a:p>
      </dgm:t>
    </dgm:pt>
    <dgm:pt modelId="{985F1B07-342C-4D2F-A5B3-4E6EC1078027}" type="pres">
      <dgm:prSet presAssocID="{65E72BA3-94A9-45F4-BC26-3761E1AD74C4}" presName="spacing" presStyleCnt="0"/>
      <dgm:spPr/>
    </dgm:pt>
    <dgm:pt modelId="{B5F63FB8-1F95-4BB6-B147-B40DBB597C23}" type="pres">
      <dgm:prSet presAssocID="{39DF65E6-8687-4201-AECA-29848859EF29}" presName="composite" presStyleCnt="0"/>
      <dgm:spPr/>
    </dgm:pt>
    <dgm:pt modelId="{6620BBDD-5161-405A-84F9-6FAF66E0C981}" type="pres">
      <dgm:prSet presAssocID="{39DF65E6-8687-4201-AECA-29848859EF29}" presName="imgShp" presStyleLbl="fgImgPlace1" presStyleIdx="1" presStyleCnt="4"/>
      <dgm:spPr>
        <a:blipFill rotWithShape="0">
          <a:blip xmlns:r="http://schemas.openxmlformats.org/officeDocument/2006/relationships" r:embed="rId1"/>
          <a:stretch>
            <a:fillRect/>
          </a:stretch>
        </a:blipFill>
      </dgm:spPr>
    </dgm:pt>
    <dgm:pt modelId="{CCFCFDA2-C3B4-4A3E-AA8C-8C8F40FAAFAA}" type="pres">
      <dgm:prSet presAssocID="{39DF65E6-8687-4201-AECA-29848859EF29}" presName="txShp" presStyleLbl="node1" presStyleIdx="1" presStyleCnt="4">
        <dgm:presLayoutVars>
          <dgm:bulletEnabled val="1"/>
        </dgm:presLayoutVars>
      </dgm:prSet>
      <dgm:spPr/>
      <dgm:t>
        <a:bodyPr/>
        <a:lstStyle/>
        <a:p>
          <a:pPr rtl="1"/>
          <a:endParaRPr lang="ar-DZ"/>
        </a:p>
      </dgm:t>
    </dgm:pt>
    <dgm:pt modelId="{D3D51B70-BB00-4899-94AC-79E59665F0C5}" type="pres">
      <dgm:prSet presAssocID="{D526362D-5876-41A0-99AB-7AE379F86744}" presName="spacing" presStyleCnt="0"/>
      <dgm:spPr/>
    </dgm:pt>
    <dgm:pt modelId="{B70C9DE1-B835-4281-903F-72F99ECAFECD}" type="pres">
      <dgm:prSet presAssocID="{B530D547-9DCA-42A9-A811-E8B6745E381C}" presName="composite" presStyleCnt="0"/>
      <dgm:spPr/>
    </dgm:pt>
    <dgm:pt modelId="{BC2FFDB7-4B58-4F0D-9947-02C0D112B171}" type="pres">
      <dgm:prSet presAssocID="{B530D547-9DCA-42A9-A811-E8B6745E381C}" presName="imgShp" presStyleLbl="fgImgPlace1" presStyleIdx="2" presStyleCnt="4"/>
      <dgm:spPr>
        <a:blipFill rotWithShape="0">
          <a:blip xmlns:r="http://schemas.openxmlformats.org/officeDocument/2006/relationships" r:embed="rId1"/>
          <a:stretch>
            <a:fillRect/>
          </a:stretch>
        </a:blipFill>
      </dgm:spPr>
      <dgm:t>
        <a:bodyPr/>
        <a:lstStyle/>
        <a:p>
          <a:pPr rtl="1"/>
          <a:endParaRPr lang="ar-DZ"/>
        </a:p>
      </dgm:t>
    </dgm:pt>
    <dgm:pt modelId="{CFDF9284-FE6E-4D16-83B2-784F371AFC4D}" type="pres">
      <dgm:prSet presAssocID="{B530D547-9DCA-42A9-A811-E8B6745E381C}" presName="txShp" presStyleLbl="node1" presStyleIdx="2" presStyleCnt="4">
        <dgm:presLayoutVars>
          <dgm:bulletEnabled val="1"/>
        </dgm:presLayoutVars>
      </dgm:prSet>
      <dgm:spPr/>
      <dgm:t>
        <a:bodyPr/>
        <a:lstStyle/>
        <a:p>
          <a:pPr rtl="1"/>
          <a:endParaRPr lang="ar-DZ"/>
        </a:p>
      </dgm:t>
    </dgm:pt>
    <dgm:pt modelId="{D4D1E8E1-F3E6-4438-863E-7FBEE07E7C3E}" type="pres">
      <dgm:prSet presAssocID="{3C811B50-D83C-4027-8C7F-05BD677288E6}" presName="spacing" presStyleCnt="0"/>
      <dgm:spPr/>
    </dgm:pt>
    <dgm:pt modelId="{0FFC397A-8BEC-47A9-A070-03C380320230}" type="pres">
      <dgm:prSet presAssocID="{2CC72451-46D2-4075-A526-CAAF8B0DC448}" presName="composite" presStyleCnt="0"/>
      <dgm:spPr/>
    </dgm:pt>
    <dgm:pt modelId="{8E621C64-7DA3-48BC-A9AB-85A274D7E5EF}" type="pres">
      <dgm:prSet presAssocID="{2CC72451-46D2-4075-A526-CAAF8B0DC448}" presName="imgShp" presStyleLbl="fgImgPlace1" presStyleIdx="3" presStyleCnt="4"/>
      <dgm:spPr>
        <a:blipFill rotWithShape="0">
          <a:blip xmlns:r="http://schemas.openxmlformats.org/officeDocument/2006/relationships" r:embed="rId2"/>
          <a:stretch>
            <a:fillRect/>
          </a:stretch>
        </a:blipFill>
      </dgm:spPr>
    </dgm:pt>
    <dgm:pt modelId="{EC698E08-1DEA-4D3B-9B18-A48885E9D317}" type="pres">
      <dgm:prSet presAssocID="{2CC72451-46D2-4075-A526-CAAF8B0DC448}" presName="txShp" presStyleLbl="node1" presStyleIdx="3" presStyleCnt="4">
        <dgm:presLayoutVars>
          <dgm:bulletEnabled val="1"/>
        </dgm:presLayoutVars>
      </dgm:prSet>
      <dgm:spPr/>
      <dgm:t>
        <a:bodyPr/>
        <a:lstStyle/>
        <a:p>
          <a:pPr rtl="1"/>
          <a:endParaRPr lang="ar-DZ"/>
        </a:p>
      </dgm:t>
    </dgm:pt>
  </dgm:ptLst>
  <dgm:cxnLst>
    <dgm:cxn modelId="{A98B49E0-930D-4247-8BC0-8A920B019E19}" srcId="{76D2131B-5F56-42C8-AD1C-E76BE307A357}" destId="{2CC72451-46D2-4075-A526-CAAF8B0DC448}" srcOrd="3" destOrd="0" parTransId="{BA43AF34-D11D-4082-961C-60A917B7C2DD}" sibTransId="{531D75A5-EC83-4382-8A14-A390B6FCE088}"/>
    <dgm:cxn modelId="{576CE7E2-9EC2-4ED3-8E26-3068BB4B537B}" type="presOf" srcId="{76D2131B-5F56-42C8-AD1C-E76BE307A357}" destId="{79DDF32F-1C0F-4AF1-8E62-E092BB3961AD}" srcOrd="0" destOrd="0" presId="urn:microsoft.com/office/officeart/2005/8/layout/vList3"/>
    <dgm:cxn modelId="{1625DAE0-79B1-47DD-9D96-C9B99607659C}" srcId="{76D2131B-5F56-42C8-AD1C-E76BE307A357}" destId="{C8227676-6885-4660-9C18-ACE9E637608B}" srcOrd="0" destOrd="0" parTransId="{A7EBB043-E7D9-45E3-8C41-9543BC0B8CF5}" sibTransId="{65E72BA3-94A9-45F4-BC26-3761E1AD74C4}"/>
    <dgm:cxn modelId="{DC37F48A-A91B-4354-AF47-AEF47851E84C}" type="presOf" srcId="{B530D547-9DCA-42A9-A811-E8B6745E381C}" destId="{CFDF9284-FE6E-4D16-83B2-784F371AFC4D}" srcOrd="0" destOrd="0" presId="urn:microsoft.com/office/officeart/2005/8/layout/vList3"/>
    <dgm:cxn modelId="{F2BF0A0C-7AC7-4290-82A7-63D4E4BA0B35}" type="presOf" srcId="{2CC72451-46D2-4075-A526-CAAF8B0DC448}" destId="{EC698E08-1DEA-4D3B-9B18-A48885E9D317}" srcOrd="0" destOrd="0" presId="urn:microsoft.com/office/officeart/2005/8/layout/vList3"/>
    <dgm:cxn modelId="{68092A0E-7EB4-4943-9D81-4A9E5597C30D}" srcId="{76D2131B-5F56-42C8-AD1C-E76BE307A357}" destId="{B530D547-9DCA-42A9-A811-E8B6745E381C}" srcOrd="2" destOrd="0" parTransId="{15BCDA9D-2E42-4924-BC35-FA85A67B9F6F}" sibTransId="{3C811B50-D83C-4027-8C7F-05BD677288E6}"/>
    <dgm:cxn modelId="{C6ADBF85-C3E9-4152-A22A-B413903A5B8A}" type="presOf" srcId="{C8227676-6885-4660-9C18-ACE9E637608B}" destId="{88F3A5AD-7C25-4EB9-9807-3A857C6020EF}" srcOrd="0" destOrd="0" presId="urn:microsoft.com/office/officeart/2005/8/layout/vList3"/>
    <dgm:cxn modelId="{B2389313-B17B-44CF-9067-4D933723FC30}" type="presOf" srcId="{39DF65E6-8687-4201-AECA-29848859EF29}" destId="{CCFCFDA2-C3B4-4A3E-AA8C-8C8F40FAAFAA}" srcOrd="0" destOrd="0" presId="urn:microsoft.com/office/officeart/2005/8/layout/vList3"/>
    <dgm:cxn modelId="{423F9845-6191-4BE0-AA62-01051024B467}" srcId="{76D2131B-5F56-42C8-AD1C-E76BE307A357}" destId="{39DF65E6-8687-4201-AECA-29848859EF29}" srcOrd="1" destOrd="0" parTransId="{7B2E114B-6F97-4A01-89C8-67B5AE6562C1}" sibTransId="{D526362D-5876-41A0-99AB-7AE379F86744}"/>
    <dgm:cxn modelId="{62C04DAD-C686-40AD-A073-F3CCE3C933D6}" type="presParOf" srcId="{79DDF32F-1C0F-4AF1-8E62-E092BB3961AD}" destId="{3C0F07AC-B09A-485B-8F74-4797A1170326}" srcOrd="0" destOrd="0" presId="urn:microsoft.com/office/officeart/2005/8/layout/vList3"/>
    <dgm:cxn modelId="{E1A4A11F-E1F5-42AB-A1EC-6E5339F5FAC6}" type="presParOf" srcId="{3C0F07AC-B09A-485B-8F74-4797A1170326}" destId="{C7095197-AD13-4DC3-9E24-318E07317C16}" srcOrd="0" destOrd="0" presId="urn:microsoft.com/office/officeart/2005/8/layout/vList3"/>
    <dgm:cxn modelId="{875667E6-7E1E-40C7-A4D8-E2B47A8CED0E}" type="presParOf" srcId="{3C0F07AC-B09A-485B-8F74-4797A1170326}" destId="{88F3A5AD-7C25-4EB9-9807-3A857C6020EF}" srcOrd="1" destOrd="0" presId="urn:microsoft.com/office/officeart/2005/8/layout/vList3"/>
    <dgm:cxn modelId="{C6BA9BB7-50D5-46A8-8DD6-8D46B2990498}" type="presParOf" srcId="{79DDF32F-1C0F-4AF1-8E62-E092BB3961AD}" destId="{985F1B07-342C-4D2F-A5B3-4E6EC1078027}" srcOrd="1" destOrd="0" presId="urn:microsoft.com/office/officeart/2005/8/layout/vList3"/>
    <dgm:cxn modelId="{54780FCB-4AB1-47C6-9867-E2C965039BB6}" type="presParOf" srcId="{79DDF32F-1C0F-4AF1-8E62-E092BB3961AD}" destId="{B5F63FB8-1F95-4BB6-B147-B40DBB597C23}" srcOrd="2" destOrd="0" presId="urn:microsoft.com/office/officeart/2005/8/layout/vList3"/>
    <dgm:cxn modelId="{05C58378-4DB4-4FCD-9F0F-3E32F02760F6}" type="presParOf" srcId="{B5F63FB8-1F95-4BB6-B147-B40DBB597C23}" destId="{6620BBDD-5161-405A-84F9-6FAF66E0C981}" srcOrd="0" destOrd="0" presId="urn:microsoft.com/office/officeart/2005/8/layout/vList3"/>
    <dgm:cxn modelId="{00B76C6D-E4E4-454B-BE40-5F571F0F2338}" type="presParOf" srcId="{B5F63FB8-1F95-4BB6-B147-B40DBB597C23}" destId="{CCFCFDA2-C3B4-4A3E-AA8C-8C8F40FAAFAA}" srcOrd="1" destOrd="0" presId="urn:microsoft.com/office/officeart/2005/8/layout/vList3"/>
    <dgm:cxn modelId="{8B00B638-62EB-4C51-AD07-AC8D169A7470}" type="presParOf" srcId="{79DDF32F-1C0F-4AF1-8E62-E092BB3961AD}" destId="{D3D51B70-BB00-4899-94AC-79E59665F0C5}" srcOrd="3" destOrd="0" presId="urn:microsoft.com/office/officeart/2005/8/layout/vList3"/>
    <dgm:cxn modelId="{BDF78909-3880-42AD-BD2C-DE8691678450}" type="presParOf" srcId="{79DDF32F-1C0F-4AF1-8E62-E092BB3961AD}" destId="{B70C9DE1-B835-4281-903F-72F99ECAFECD}" srcOrd="4" destOrd="0" presId="urn:microsoft.com/office/officeart/2005/8/layout/vList3"/>
    <dgm:cxn modelId="{D058190E-54E5-403B-AAB8-79BEBAFBE73A}" type="presParOf" srcId="{B70C9DE1-B835-4281-903F-72F99ECAFECD}" destId="{BC2FFDB7-4B58-4F0D-9947-02C0D112B171}" srcOrd="0" destOrd="0" presId="urn:microsoft.com/office/officeart/2005/8/layout/vList3"/>
    <dgm:cxn modelId="{740C66F2-445A-43FF-8486-DC86AF0CFAE4}" type="presParOf" srcId="{B70C9DE1-B835-4281-903F-72F99ECAFECD}" destId="{CFDF9284-FE6E-4D16-83B2-784F371AFC4D}" srcOrd="1" destOrd="0" presId="urn:microsoft.com/office/officeart/2005/8/layout/vList3"/>
    <dgm:cxn modelId="{F2821924-56B1-4DF8-9CF2-BE2301E425FE}" type="presParOf" srcId="{79DDF32F-1C0F-4AF1-8E62-E092BB3961AD}" destId="{D4D1E8E1-F3E6-4438-863E-7FBEE07E7C3E}" srcOrd="5" destOrd="0" presId="urn:microsoft.com/office/officeart/2005/8/layout/vList3"/>
    <dgm:cxn modelId="{9BFFCC0D-16B7-47EE-8198-BFED16E15A24}" type="presParOf" srcId="{79DDF32F-1C0F-4AF1-8E62-E092BB3961AD}" destId="{0FFC397A-8BEC-47A9-A070-03C380320230}" srcOrd="6" destOrd="0" presId="urn:microsoft.com/office/officeart/2005/8/layout/vList3"/>
    <dgm:cxn modelId="{88D5FDE7-0A5E-4A69-BC47-A2B7DBBC9026}" type="presParOf" srcId="{0FFC397A-8BEC-47A9-A070-03C380320230}" destId="{8E621C64-7DA3-48BC-A9AB-85A274D7E5EF}" srcOrd="0" destOrd="0" presId="urn:microsoft.com/office/officeart/2005/8/layout/vList3"/>
    <dgm:cxn modelId="{7AC369B3-E431-493A-9088-64C2E91F5E59}" type="presParOf" srcId="{0FFC397A-8BEC-47A9-A070-03C380320230}" destId="{EC698E08-1DEA-4D3B-9B18-A48885E9D317}" srcOrd="1" destOrd="0" presId="urn:microsoft.com/office/officeart/2005/8/layout/v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8F3A5AD-7C25-4EB9-9807-3A857C6020EF}">
      <dsp:nvSpPr>
        <dsp:cNvPr id="0" name=""/>
        <dsp:cNvSpPr/>
      </dsp:nvSpPr>
      <dsp:spPr>
        <a:xfrm rot="10800000">
          <a:off x="2921559" y="5101"/>
          <a:ext cx="10199573" cy="1409975"/>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1760" tIns="152400" rIns="284480" bIns="152400" numCol="1" spcCol="1270" anchor="ctr" anchorCtr="0">
          <a:noAutofit/>
        </a:bodyPr>
        <a:lstStyle/>
        <a:p>
          <a:pPr lvl="0" algn="ctr" defTabSz="1778000" rtl="1">
            <a:lnSpc>
              <a:spcPct val="90000"/>
            </a:lnSpc>
            <a:spcBef>
              <a:spcPct val="0"/>
            </a:spcBef>
            <a:spcAft>
              <a:spcPct val="35000"/>
            </a:spcAft>
          </a:pPr>
          <a:r>
            <a:rPr lang="ar-DZ" sz="4000" b="1" kern="1200" dirty="0" smtClean="0">
              <a:solidFill>
                <a:schemeClr val="tx1"/>
              </a:solidFill>
              <a:cs typeface="Simplified Arabic" pitchFamily="2" charset="-78"/>
            </a:rPr>
            <a:t>ما مدى استخدام تكنولوجيا الاتصال الحديثة في </a:t>
          </a:r>
          <a:r>
            <a:rPr lang="ar-DZ" sz="4000" b="1" kern="1200" dirty="0" err="1" smtClean="0">
              <a:solidFill>
                <a:schemeClr val="tx1"/>
              </a:solidFill>
              <a:cs typeface="Simplified Arabic" pitchFamily="2" charset="-78"/>
            </a:rPr>
            <a:t>المؤسسة؟</a:t>
          </a:r>
          <a:endParaRPr lang="ar-DZ" sz="4000" b="1" kern="1200" dirty="0">
            <a:solidFill>
              <a:schemeClr val="tx1"/>
            </a:solidFill>
            <a:cs typeface="Simplified Arabic" pitchFamily="2" charset="-78"/>
          </a:endParaRPr>
        </a:p>
      </dsp:txBody>
      <dsp:txXfrm rot="10800000">
        <a:off x="2921559" y="5101"/>
        <a:ext cx="10199573" cy="1409975"/>
      </dsp:txXfrm>
    </dsp:sp>
    <dsp:sp modelId="{C7095197-AD13-4DC3-9E24-318E07317C16}">
      <dsp:nvSpPr>
        <dsp:cNvPr id="0" name=""/>
        <dsp:cNvSpPr/>
      </dsp:nvSpPr>
      <dsp:spPr>
        <a:xfrm>
          <a:off x="2216571" y="5101"/>
          <a:ext cx="1409975" cy="140997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FCFDA2-C3B4-4A3E-AA8C-8C8F40FAAFAA}">
      <dsp:nvSpPr>
        <dsp:cNvPr id="0" name=""/>
        <dsp:cNvSpPr/>
      </dsp:nvSpPr>
      <dsp:spPr>
        <a:xfrm rot="10800000">
          <a:off x="2921559" y="1835964"/>
          <a:ext cx="10199573" cy="1409975"/>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1760" tIns="125730" rIns="234696" bIns="125730" numCol="1" spcCol="1270" anchor="ctr" anchorCtr="0">
          <a:noAutofit/>
        </a:bodyPr>
        <a:lstStyle/>
        <a:p>
          <a:pPr lvl="0" algn="ctr" defTabSz="1466850" rtl="1">
            <a:lnSpc>
              <a:spcPct val="90000"/>
            </a:lnSpc>
            <a:spcBef>
              <a:spcPct val="0"/>
            </a:spcBef>
            <a:spcAft>
              <a:spcPct val="35000"/>
            </a:spcAft>
          </a:pPr>
          <a:r>
            <a:rPr lang="ar-DZ" sz="3300" b="1" kern="1200" dirty="0" smtClean="0">
              <a:solidFill>
                <a:schemeClr val="tx1"/>
              </a:solidFill>
              <a:cs typeface="Simplified Arabic" pitchFamily="2" charset="-78"/>
            </a:rPr>
            <a:t>ما هي الوسائل التكنولوجية المتوفرة في </a:t>
          </a:r>
          <a:r>
            <a:rPr lang="ar-DZ" sz="3300" b="1" kern="1200" dirty="0" err="1" smtClean="0">
              <a:solidFill>
                <a:schemeClr val="tx1"/>
              </a:solidFill>
              <a:cs typeface="Simplified Arabic" pitchFamily="2" charset="-78"/>
            </a:rPr>
            <a:t>المؤسسة؟</a:t>
          </a:r>
          <a:endParaRPr lang="ar-DZ" sz="3300" b="1" kern="1200" dirty="0">
            <a:solidFill>
              <a:schemeClr val="tx1"/>
            </a:solidFill>
            <a:cs typeface="Simplified Arabic" pitchFamily="2" charset="-78"/>
          </a:endParaRPr>
        </a:p>
      </dsp:txBody>
      <dsp:txXfrm rot="10800000">
        <a:off x="2921559" y="1835964"/>
        <a:ext cx="10199573" cy="1409975"/>
      </dsp:txXfrm>
    </dsp:sp>
    <dsp:sp modelId="{6620BBDD-5161-405A-84F9-6FAF66E0C981}">
      <dsp:nvSpPr>
        <dsp:cNvPr id="0" name=""/>
        <dsp:cNvSpPr/>
      </dsp:nvSpPr>
      <dsp:spPr>
        <a:xfrm>
          <a:off x="2216571" y="1835964"/>
          <a:ext cx="1409975" cy="140997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DF9284-FE6E-4D16-83B2-784F371AFC4D}">
      <dsp:nvSpPr>
        <dsp:cNvPr id="0" name=""/>
        <dsp:cNvSpPr/>
      </dsp:nvSpPr>
      <dsp:spPr>
        <a:xfrm rot="10800000">
          <a:off x="2921559" y="3666828"/>
          <a:ext cx="10199573" cy="1409975"/>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1760" tIns="125730" rIns="234696" bIns="125730" numCol="1" spcCol="1270" anchor="ctr" anchorCtr="0">
          <a:noAutofit/>
        </a:bodyPr>
        <a:lstStyle/>
        <a:p>
          <a:pPr lvl="0" algn="ctr" defTabSz="1466850" rtl="1">
            <a:lnSpc>
              <a:spcPct val="90000"/>
            </a:lnSpc>
            <a:spcBef>
              <a:spcPct val="0"/>
            </a:spcBef>
            <a:spcAft>
              <a:spcPct val="35000"/>
            </a:spcAft>
          </a:pPr>
          <a:r>
            <a:rPr lang="ar-DZ" sz="3300" b="1" kern="1200" dirty="0" smtClean="0">
              <a:solidFill>
                <a:schemeClr val="tx1"/>
              </a:solidFill>
              <a:cs typeface="Simplified Arabic" pitchFamily="2" charset="-78"/>
            </a:rPr>
            <a:t>ما هي معوقات استخدام تكنولوجيا الاتصال الحديثة في </a:t>
          </a:r>
          <a:r>
            <a:rPr lang="ar-DZ" sz="3300" b="1" kern="1200" dirty="0" err="1" smtClean="0">
              <a:solidFill>
                <a:schemeClr val="tx1"/>
              </a:solidFill>
              <a:cs typeface="Simplified Arabic" pitchFamily="2" charset="-78"/>
            </a:rPr>
            <a:t>المؤسسة؟</a:t>
          </a:r>
          <a:endParaRPr lang="ar-DZ" sz="3300" b="1" kern="1200" dirty="0">
            <a:solidFill>
              <a:schemeClr val="tx1"/>
            </a:solidFill>
            <a:cs typeface="Simplified Arabic" pitchFamily="2" charset="-78"/>
          </a:endParaRPr>
        </a:p>
      </dsp:txBody>
      <dsp:txXfrm rot="10800000">
        <a:off x="2921559" y="3666828"/>
        <a:ext cx="10199573" cy="1409975"/>
      </dsp:txXfrm>
    </dsp:sp>
    <dsp:sp modelId="{BC2FFDB7-4B58-4F0D-9947-02C0D112B171}">
      <dsp:nvSpPr>
        <dsp:cNvPr id="0" name=""/>
        <dsp:cNvSpPr/>
      </dsp:nvSpPr>
      <dsp:spPr>
        <a:xfrm>
          <a:off x="2216571" y="3666828"/>
          <a:ext cx="1409975" cy="1409975"/>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C698E08-1DEA-4D3B-9B18-A48885E9D317}">
      <dsp:nvSpPr>
        <dsp:cNvPr id="0" name=""/>
        <dsp:cNvSpPr/>
      </dsp:nvSpPr>
      <dsp:spPr>
        <a:xfrm rot="10800000">
          <a:off x="2921559" y="5497691"/>
          <a:ext cx="10199573" cy="1409975"/>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21760" tIns="152400" rIns="284480" bIns="152400" numCol="1" spcCol="1270" anchor="ctr" anchorCtr="0">
          <a:noAutofit/>
        </a:bodyPr>
        <a:lstStyle/>
        <a:p>
          <a:pPr lvl="0" algn="ctr" defTabSz="1778000" rtl="1">
            <a:lnSpc>
              <a:spcPct val="90000"/>
            </a:lnSpc>
            <a:spcBef>
              <a:spcPct val="0"/>
            </a:spcBef>
            <a:spcAft>
              <a:spcPct val="35000"/>
            </a:spcAft>
          </a:pPr>
          <a:r>
            <a:rPr lang="ar-DZ" sz="4000" b="1" kern="1200" dirty="0" smtClean="0">
              <a:solidFill>
                <a:schemeClr val="tx1"/>
              </a:solidFill>
              <a:cs typeface="Simplified Arabic" pitchFamily="2" charset="-78"/>
            </a:rPr>
            <a:t>ما هي أهم التطورات التي أحدثتها التكنولوجيا الحديثة في العمل </a:t>
          </a:r>
          <a:r>
            <a:rPr lang="ar-DZ" sz="4000" b="1" kern="1200" dirty="0" err="1" smtClean="0">
              <a:solidFill>
                <a:schemeClr val="tx1"/>
              </a:solidFill>
              <a:cs typeface="Simplified Arabic" pitchFamily="2" charset="-78"/>
            </a:rPr>
            <a:t>الاداري؟</a:t>
          </a:r>
          <a:endParaRPr lang="ar-DZ" sz="4000" b="1" kern="1200" dirty="0">
            <a:solidFill>
              <a:schemeClr val="tx1"/>
            </a:solidFill>
            <a:cs typeface="Simplified Arabic" pitchFamily="2" charset="-78"/>
          </a:endParaRPr>
        </a:p>
      </dsp:txBody>
      <dsp:txXfrm rot="10800000">
        <a:off x="2921559" y="5497691"/>
        <a:ext cx="10199573" cy="1409975"/>
      </dsp:txXfrm>
    </dsp:sp>
    <dsp:sp modelId="{8E621C64-7DA3-48BC-A9AB-85A274D7E5EF}">
      <dsp:nvSpPr>
        <dsp:cNvPr id="0" name=""/>
        <dsp:cNvSpPr/>
      </dsp:nvSpPr>
      <dsp:spPr>
        <a:xfrm>
          <a:off x="2216571" y="5497691"/>
          <a:ext cx="1409975" cy="1409975"/>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1195" y="33367540"/>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
        <p:nvSpPr>
          <p:cNvPr id="29" name="Titre 28"/>
          <p:cNvSpPr>
            <a:spLocks noGrp="1"/>
          </p:cNvSpPr>
          <p:nvPr>
            <p:ph type="ctrTitle"/>
          </p:nvPr>
        </p:nvSpPr>
        <p:spPr>
          <a:xfrm>
            <a:off x="1260144" y="30270907"/>
            <a:ext cx="27975203" cy="7623998"/>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1260144" y="24238373"/>
            <a:ext cx="27975203" cy="5703147"/>
          </a:xfrm>
        </p:spPr>
        <p:txBody>
          <a:bodyPr anchor="b"/>
          <a:lstStyle>
            <a:lvl1pPr marL="0" indent="0" algn="l">
              <a:buNone/>
              <a:defRPr sz="11000">
                <a:solidFill>
                  <a:schemeClr val="tx2">
                    <a:shade val="75000"/>
                  </a:schemeClr>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2" name="Espace réservé du pied de page 1"/>
          <p:cNvSpPr>
            <a:spLocks noGrp="1"/>
          </p:cNvSpPr>
          <p:nvPr>
            <p:ph type="ftr" sz="quarter" idx="11"/>
          </p:nvPr>
        </p:nvSpPr>
        <p:spPr/>
        <p:txBody>
          <a:bodyPr/>
          <a:lstStyle/>
          <a:p>
            <a:endParaRPr lang="fr-BE"/>
          </a:p>
        </p:txBody>
      </p:sp>
      <p:sp>
        <p:nvSpPr>
          <p:cNvPr id="15" name="Espace réservé du numéro de diapositive 14"/>
          <p:cNvSpPr>
            <a:spLocks noGrp="1"/>
          </p:cNvSpPr>
          <p:nvPr>
            <p:ph type="sldNum" sz="quarter" idx="12"/>
          </p:nvPr>
        </p:nvSpPr>
        <p:spPr>
          <a:xfrm>
            <a:off x="27219117" y="40378278"/>
            <a:ext cx="2510207" cy="1539850"/>
          </a:xfrm>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2682597" y="3425858"/>
            <a:ext cx="6048693" cy="36496178"/>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3425858"/>
            <a:ext cx="20666366" cy="36496178"/>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19" name="Espace réservé du pied de page 18"/>
          <p:cNvSpPr>
            <a:spLocks noGrp="1"/>
          </p:cNvSpPr>
          <p:nvPr>
            <p:ph type="ftr" sz="quarter" idx="11"/>
          </p:nvPr>
        </p:nvSpPr>
        <p:spPr>
          <a:xfrm>
            <a:off x="11845356" y="475265"/>
            <a:ext cx="9577097" cy="1802036"/>
          </a:xfrm>
        </p:spPr>
        <p:txBody>
          <a:bodyPr/>
          <a:lstStyle/>
          <a:p>
            <a:endParaRPr lang="fr-BE"/>
          </a:p>
        </p:txBody>
      </p:sp>
      <p:sp>
        <p:nvSpPr>
          <p:cNvPr id="16" name="Espace réservé du numéro de diapositive 15"/>
          <p:cNvSpPr>
            <a:spLocks noGrp="1"/>
          </p:cNvSpPr>
          <p:nvPr>
            <p:ph type="sldNum" sz="quarter" idx="12"/>
          </p:nvPr>
        </p:nvSpPr>
        <p:spPr>
          <a:xfrm>
            <a:off x="27219117" y="40378278"/>
            <a:ext cx="2510207" cy="1539850"/>
          </a:xfrm>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1195" y="21485985"/>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
        <p:nvSpPr>
          <p:cNvPr id="6" name="Espace réservé du texte 5"/>
          <p:cNvSpPr>
            <a:spLocks noGrp="1"/>
          </p:cNvSpPr>
          <p:nvPr>
            <p:ph type="body" idx="1"/>
          </p:nvPr>
        </p:nvSpPr>
        <p:spPr>
          <a:xfrm>
            <a:off x="1260144" y="10455769"/>
            <a:ext cx="27975203" cy="7604196"/>
          </a:xfrm>
        </p:spPr>
        <p:txBody>
          <a:bodyPr anchor="b"/>
          <a:lstStyle>
            <a:lvl1pPr marL="0" indent="0" algn="r">
              <a:buNone/>
              <a:defRPr sz="9100">
                <a:solidFill>
                  <a:schemeClr val="tx2">
                    <a:shade val="75000"/>
                  </a:schemeClr>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11" name="Espace réservé du pied de page 10"/>
          <p:cNvSpPr>
            <a:spLocks noGrp="1"/>
          </p:cNvSpPr>
          <p:nvPr>
            <p:ph type="ftr" sz="quarter" idx="11"/>
          </p:nvPr>
        </p:nvSpPr>
        <p:spPr/>
        <p:txBody>
          <a:bodyPr/>
          <a:lstStyle/>
          <a:p>
            <a:endParaRPr lang="fr-BE"/>
          </a:p>
        </p:txBody>
      </p:sp>
      <p:sp>
        <p:nvSpPr>
          <p:cNvPr id="16" name="Espace réservé du numéro de diapositive 15"/>
          <p:cNvSpPr>
            <a:spLocks noGrp="1"/>
          </p:cNvSpPr>
          <p:nvPr>
            <p:ph type="sldNum" sz="quarter" idx="12"/>
          </p:nvPr>
        </p:nvSpPr>
        <p:spPr/>
        <p:txBody>
          <a:bodyPr/>
          <a:lstStyle/>
          <a:p>
            <a:fld id="{CF4668DC-857F-487D-BFFA-8C0CA5037977}" type="slidenum">
              <a:rPr lang="fr-BE" smtClean="0"/>
              <a:pPr/>
              <a:t>‹N°›</a:t>
            </a:fld>
            <a:endParaRPr lang="fr-BE"/>
          </a:p>
        </p:txBody>
      </p:sp>
      <p:sp>
        <p:nvSpPr>
          <p:cNvPr id="8" name="Titre 7"/>
          <p:cNvSpPr>
            <a:spLocks noGrp="1"/>
          </p:cNvSpPr>
          <p:nvPr>
            <p:ph type="title"/>
          </p:nvPr>
        </p:nvSpPr>
        <p:spPr>
          <a:xfrm>
            <a:off x="596915" y="18381082"/>
            <a:ext cx="28731290" cy="7389797"/>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998034" y="2851573"/>
            <a:ext cx="28731290" cy="5246895"/>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1008116" y="9980507"/>
            <a:ext cx="13861587" cy="29466258"/>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15373760" y="9980507"/>
            <a:ext cx="14365645" cy="29466258"/>
          </a:xfrm>
        </p:spPr>
        <p:txBody>
          <a:bodyPr/>
          <a:lstStyle>
            <a:lvl1pPr>
              <a:defRPr sz="128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10" name="Espace réservé du pied de page 9"/>
          <p:cNvSpPr>
            <a:spLocks noGrp="1"/>
          </p:cNvSpPr>
          <p:nvPr>
            <p:ph type="ftr" sz="quarter" idx="11"/>
          </p:nvPr>
        </p:nvSpPr>
        <p:spPr/>
        <p:txBody>
          <a:bodyPr/>
          <a:lstStyle/>
          <a:p>
            <a:endParaRPr lang="fr-BE"/>
          </a:p>
        </p:txBody>
      </p:sp>
      <p:sp>
        <p:nvSpPr>
          <p:cNvPr id="31" name="Espace réservé du numéro de diapositive 30"/>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1008115" y="33743618"/>
            <a:ext cx="28479261" cy="5505121"/>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30866" y="4158545"/>
            <a:ext cx="14190865" cy="3990219"/>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15363261" y="4158545"/>
            <a:ext cx="14196438" cy="3990219"/>
          </a:xfrm>
        </p:spPr>
        <p:txBody>
          <a:bodyPr anchor="ctr"/>
          <a:lstStyle>
            <a:lvl1pPr marL="0" indent="0">
              <a:buNone/>
              <a:defRPr sz="8200" b="0" cap="all" baseline="0">
                <a:solidFill>
                  <a:schemeClr val="accent1">
                    <a:shade val="50000"/>
                  </a:schemeClr>
                </a:solidFill>
                <a:latin typeface="+mj-lt"/>
                <a:ea typeface="+mj-ea"/>
                <a:cs typeface="+mj-cs"/>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930866" y="8208175"/>
            <a:ext cx="14190865" cy="24584922"/>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15375513" y="8208175"/>
            <a:ext cx="14184184" cy="24584922"/>
          </a:xfrm>
        </p:spPr>
        <p:txBody>
          <a:bodyPr/>
          <a:lstStyle>
            <a:lvl1pPr>
              <a:defRPr sz="11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27219116" y="40397289"/>
            <a:ext cx="2520289" cy="1539850"/>
          </a:xfrm>
        </p:spPr>
        <p:txBody>
          <a:bodyPr/>
          <a:lstStyle/>
          <a:p>
            <a:fld id="{CF4668DC-857F-487D-BFFA-8C0CA5037977}" type="slidenum">
              <a:rPr lang="fr-BE" smtClean="0"/>
              <a:pPr/>
              <a:t>‹N°›</a:t>
            </a:fld>
            <a:endParaRPr lang="fr-BE"/>
          </a:p>
        </p:txBody>
      </p:sp>
      <p:sp>
        <p:nvSpPr>
          <p:cNvPr id="11" name="Connecteur droit 10"/>
          <p:cNvSpPr>
            <a:spLocks noChangeShapeType="1"/>
          </p:cNvSpPr>
          <p:nvPr/>
        </p:nvSpPr>
        <p:spPr bwMode="auto">
          <a:xfrm>
            <a:off x="1701195" y="37545719"/>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998034" y="2851573"/>
            <a:ext cx="28731290" cy="5246895"/>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21" name="Espace réservé du pied de page 20"/>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24" name="Espace réservé du pied de page 23"/>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1701195" y="36481163"/>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
        <p:nvSpPr>
          <p:cNvPr id="12" name="Titre 11"/>
          <p:cNvSpPr>
            <a:spLocks noGrp="1"/>
          </p:cNvSpPr>
          <p:nvPr>
            <p:ph type="title"/>
          </p:nvPr>
        </p:nvSpPr>
        <p:spPr>
          <a:xfrm>
            <a:off x="1512173" y="34218880"/>
            <a:ext cx="27975203" cy="3247625"/>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1512175" y="3802098"/>
            <a:ext cx="9949891" cy="29941520"/>
          </a:xfrm>
        </p:spPr>
        <p:txBody>
          <a:bodyPr/>
          <a:lstStyle>
            <a:lvl1pPr marL="0" indent="0">
              <a:buNone/>
              <a:defRPr sz="6400"/>
            </a:lvl1pPr>
            <a:lvl2pPr>
              <a:buNone/>
              <a:defRPr sz="5500"/>
            </a:lvl2pPr>
            <a:lvl3pPr>
              <a:buNone/>
              <a:defRPr sz="4600"/>
            </a:lvl3pPr>
            <a:lvl4pPr>
              <a:buNone/>
              <a:defRPr sz="4100"/>
            </a:lvl4pPr>
            <a:lvl5pPr>
              <a:buNone/>
              <a:defRPr sz="41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11824354" y="3802098"/>
            <a:ext cx="17663022" cy="29941520"/>
          </a:xfrm>
        </p:spPr>
        <p:txBody>
          <a:bodyPr/>
          <a:lstStyle>
            <a:lvl1pPr>
              <a:defRPr sz="14600"/>
            </a:lvl1pPr>
            <a:lvl2pPr>
              <a:defRPr sz="12800"/>
            </a:lvl2pPr>
            <a:lvl3pPr>
              <a:defRPr sz="11000"/>
            </a:lvl3pPr>
            <a:lvl4pPr>
              <a:defRPr sz="9100"/>
            </a:lvl4pPr>
            <a:lvl5pPr>
              <a:defRPr sz="91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29" name="Espace réservé du pied de page 28"/>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11593327" y="3845969"/>
            <a:ext cx="16633905" cy="22812587"/>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146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31" name="Espace réservé du numéro de diapositive 30"/>
          <p:cNvSpPr>
            <a:spLocks noGrp="1"/>
          </p:cNvSpPr>
          <p:nvPr>
            <p:ph type="sldNum" sz="quarter" idx="12"/>
          </p:nvPr>
        </p:nvSpPr>
        <p:spPr/>
        <p:txBody>
          <a:bodyPr/>
          <a:lstStyle/>
          <a:p>
            <a:fld id="{CF4668DC-857F-487D-BFFA-8C0CA5037977}" type="slidenum">
              <a:rPr lang="fr-BE" smtClean="0"/>
              <a:pPr/>
              <a:t>‹N°›</a:t>
            </a:fld>
            <a:endParaRPr lang="fr-BE"/>
          </a:p>
        </p:txBody>
      </p:sp>
      <p:sp>
        <p:nvSpPr>
          <p:cNvPr id="17" name="Titre 16"/>
          <p:cNvSpPr>
            <a:spLocks noGrp="1"/>
          </p:cNvSpPr>
          <p:nvPr>
            <p:ph type="title"/>
          </p:nvPr>
        </p:nvSpPr>
        <p:spPr>
          <a:xfrm>
            <a:off x="1260144" y="31146266"/>
            <a:ext cx="19406222" cy="3257530"/>
          </a:xfrm>
        </p:spPr>
        <p:txBody>
          <a:bodyPr anchor="ctr"/>
          <a:lstStyle>
            <a:lvl1pPr algn="l">
              <a:buNone/>
              <a:defRPr sz="91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1260144" y="34510886"/>
            <a:ext cx="19406222" cy="4792227"/>
          </a:xfrm>
        </p:spPr>
        <p:txBody>
          <a:bodyPr lIns="500678" tIns="0"/>
          <a:lstStyle>
            <a:lvl1pPr marL="0" indent="0">
              <a:buNone/>
              <a:defRPr sz="64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1701195" y="6554493"/>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
        <p:nvSpPr>
          <p:cNvPr id="8" name="Espace réservé du texte 7"/>
          <p:cNvSpPr>
            <a:spLocks noGrp="1"/>
          </p:cNvSpPr>
          <p:nvPr>
            <p:ph type="body" idx="1"/>
          </p:nvPr>
        </p:nvSpPr>
        <p:spPr>
          <a:xfrm>
            <a:off x="1008115" y="9693369"/>
            <a:ext cx="28731290" cy="28228599"/>
          </a:xfrm>
          <a:prstGeom prst="rect">
            <a:avLst/>
          </a:prstGeom>
        </p:spPr>
        <p:txBody>
          <a:bodyPr vert="horz" lIns="417232" tIns="208616" rIns="417232" bIns="20861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21422453" y="475265"/>
            <a:ext cx="8316952" cy="1802036"/>
          </a:xfrm>
          <a:prstGeom prst="rect">
            <a:avLst/>
          </a:prstGeom>
        </p:spPr>
        <p:txBody>
          <a:bodyPr vert="horz" lIns="417232" tIns="208616" rIns="417232" bIns="208616"/>
          <a:lstStyle>
            <a:lvl1pPr algn="l" eaLnBrk="1" latinLnBrk="0" hangingPunct="1">
              <a:defRPr kumimoji="0" sz="5500">
                <a:solidFill>
                  <a:schemeClr val="accent1">
                    <a:shade val="75000"/>
                  </a:schemeClr>
                </a:solidFill>
              </a:defRPr>
            </a:lvl1pPr>
          </a:lstStyle>
          <a:p>
            <a:fld id="{AA309A6D-C09C-4548-B29A-6CF363A7E532}" type="datetimeFigureOut">
              <a:rPr lang="fr-FR" smtClean="0"/>
              <a:pPr/>
              <a:t>04/03/2015</a:t>
            </a:fld>
            <a:endParaRPr lang="fr-BE"/>
          </a:p>
        </p:txBody>
      </p:sp>
      <p:sp>
        <p:nvSpPr>
          <p:cNvPr id="28" name="Espace réservé du pied de page 27"/>
          <p:cNvSpPr>
            <a:spLocks noGrp="1"/>
          </p:cNvSpPr>
          <p:nvPr>
            <p:ph type="ftr" sz="quarter" idx="3"/>
          </p:nvPr>
        </p:nvSpPr>
        <p:spPr>
          <a:xfrm>
            <a:off x="10333183" y="475265"/>
            <a:ext cx="11089270" cy="1802036"/>
          </a:xfrm>
          <a:prstGeom prst="rect">
            <a:avLst/>
          </a:prstGeom>
        </p:spPr>
        <p:txBody>
          <a:bodyPr vert="horz" lIns="417232" tIns="208616" rIns="417232" bIns="208616"/>
          <a:lstStyle>
            <a:lvl1pPr algn="r" eaLnBrk="1" latinLnBrk="0" hangingPunct="1">
              <a:defRPr kumimoji="0" sz="5500">
                <a:solidFill>
                  <a:schemeClr val="accent1">
                    <a:shade val="75000"/>
                  </a:schemeClr>
                </a:solidFill>
              </a:defRPr>
            </a:lvl1pPr>
          </a:lstStyle>
          <a:p>
            <a:endParaRPr lang="fr-BE"/>
          </a:p>
        </p:txBody>
      </p:sp>
      <p:sp>
        <p:nvSpPr>
          <p:cNvPr id="5" name="Espace réservé du numéro de diapositive 4"/>
          <p:cNvSpPr>
            <a:spLocks noGrp="1"/>
          </p:cNvSpPr>
          <p:nvPr>
            <p:ph type="sldNum" sz="quarter" idx="4"/>
          </p:nvPr>
        </p:nvSpPr>
        <p:spPr>
          <a:xfrm>
            <a:off x="27219116" y="40397292"/>
            <a:ext cx="2520289" cy="1524800"/>
          </a:xfrm>
          <a:prstGeom prst="rect">
            <a:avLst/>
          </a:prstGeom>
        </p:spPr>
        <p:txBody>
          <a:bodyPr vert="horz" lIns="417232" tIns="208616" rIns="417232" bIns="208616"/>
          <a:lstStyle>
            <a:lvl1pPr algn="r" eaLnBrk="1" latinLnBrk="0" hangingPunct="1">
              <a:defRPr kumimoji="0" sz="5500">
                <a:solidFill>
                  <a:schemeClr val="accent1">
                    <a:shade val="75000"/>
                  </a:schemeClr>
                </a:solidFill>
              </a:defRPr>
            </a:lvl1pPr>
          </a:lstStyle>
          <a:p>
            <a:fld id="{CF4668DC-857F-487D-BFFA-8C0CA5037977}" type="slidenum">
              <a:rPr lang="fr-BE" smtClean="0"/>
              <a:pPr/>
              <a:t>‹N°›</a:t>
            </a:fld>
            <a:endParaRPr lang="fr-BE"/>
          </a:p>
        </p:txBody>
      </p:sp>
      <p:sp>
        <p:nvSpPr>
          <p:cNvPr id="10" name="Espace réservé du titre 9"/>
          <p:cNvSpPr>
            <a:spLocks noGrp="1"/>
          </p:cNvSpPr>
          <p:nvPr>
            <p:ph type="title"/>
          </p:nvPr>
        </p:nvSpPr>
        <p:spPr>
          <a:xfrm>
            <a:off x="1008115" y="2851574"/>
            <a:ext cx="28731290" cy="5227884"/>
          </a:xfrm>
          <a:prstGeom prst="rect">
            <a:avLst/>
          </a:prstGeom>
        </p:spPr>
        <p:txBody>
          <a:bodyPr vert="horz" lIns="417232" tIns="208616" rIns="417232" bIns="208616"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1701195" y="6554493"/>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
        <p:nvSpPr>
          <p:cNvPr id="12" name="Connecteur droit 11"/>
          <p:cNvSpPr>
            <a:spLocks noChangeShapeType="1"/>
          </p:cNvSpPr>
          <p:nvPr/>
        </p:nvSpPr>
        <p:spPr bwMode="auto">
          <a:xfrm>
            <a:off x="1701195" y="6598701"/>
            <a:ext cx="28542268" cy="14850"/>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417232" tIns="208616" rIns="417232" bIns="208616"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164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1564618" indent="-1564618" algn="r" rtl="1" eaLnBrk="1" latinLnBrk="0" hangingPunct="1">
        <a:spcBef>
          <a:spcPct val="20000"/>
        </a:spcBef>
        <a:buClr>
          <a:schemeClr val="accent1"/>
        </a:buClr>
        <a:buSzPct val="70000"/>
        <a:buFont typeface="Wingdings 2"/>
        <a:buChar char=""/>
        <a:defRPr kumimoji="0" sz="14600" kern="1200">
          <a:solidFill>
            <a:schemeClr val="tx2"/>
          </a:solidFill>
          <a:latin typeface="+mn-lt"/>
          <a:ea typeface="+mn-ea"/>
          <a:cs typeface="+mn-cs"/>
        </a:defRPr>
      </a:lvl1pPr>
      <a:lvl2pPr marL="3390007" indent="-1303849" algn="r" rtl="1" eaLnBrk="1" latinLnBrk="0" hangingPunct="1">
        <a:spcBef>
          <a:spcPct val="20000"/>
        </a:spcBef>
        <a:buClr>
          <a:schemeClr val="accent1"/>
        </a:buClr>
        <a:buSzPct val="70000"/>
        <a:buFont typeface="Wingdings 2"/>
        <a:buChar char=""/>
        <a:defRPr kumimoji="0" sz="12800" kern="1200">
          <a:solidFill>
            <a:schemeClr val="tx2"/>
          </a:solidFill>
          <a:latin typeface="+mn-lt"/>
          <a:ea typeface="+mn-ea"/>
          <a:cs typeface="+mn-cs"/>
        </a:defRPr>
      </a:lvl2pPr>
      <a:lvl3pPr marL="5215395" indent="-1043079" algn="r" rtl="1" eaLnBrk="1" latinLnBrk="0" hangingPunct="1">
        <a:spcBef>
          <a:spcPct val="20000"/>
        </a:spcBef>
        <a:buClr>
          <a:schemeClr val="accent1"/>
        </a:buClr>
        <a:buSzPct val="70000"/>
        <a:buFont typeface="Wingdings 2"/>
        <a:buChar char=""/>
        <a:defRPr kumimoji="0" sz="11000" kern="1200">
          <a:solidFill>
            <a:schemeClr val="tx2"/>
          </a:solidFill>
          <a:latin typeface="+mn-lt"/>
          <a:ea typeface="+mn-ea"/>
          <a:cs typeface="+mn-cs"/>
        </a:defRPr>
      </a:lvl3pPr>
      <a:lvl4pPr marL="7301553" indent="-1043079" algn="r" rtl="1" eaLnBrk="1" latinLnBrk="0" hangingPunct="1">
        <a:spcBef>
          <a:spcPct val="20000"/>
        </a:spcBef>
        <a:buClr>
          <a:schemeClr val="accent1"/>
        </a:buClr>
        <a:buSzPct val="70000"/>
        <a:buFont typeface="Wingdings 2"/>
        <a:buChar char=""/>
        <a:defRPr kumimoji="0" sz="9100" kern="1200">
          <a:solidFill>
            <a:schemeClr val="tx2"/>
          </a:solidFill>
          <a:latin typeface="+mn-lt"/>
          <a:ea typeface="+mn-ea"/>
          <a:cs typeface="+mn-cs"/>
        </a:defRPr>
      </a:lvl4pPr>
      <a:lvl5pPr marL="9387710" indent="-1043079" algn="r" rtl="1"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5pPr>
      <a:lvl6pPr marL="11473868" indent="-1043079" algn="r" rtl="1" eaLnBrk="1" latinLnBrk="0" hangingPunct="1">
        <a:spcBef>
          <a:spcPct val="20000"/>
        </a:spcBef>
        <a:buClr>
          <a:schemeClr val="accent1"/>
        </a:buClr>
        <a:buSzPct val="60000"/>
        <a:buFont typeface="Wingdings 2"/>
        <a:buChar char=""/>
        <a:defRPr kumimoji="0" sz="8200" kern="1200">
          <a:solidFill>
            <a:schemeClr val="tx2"/>
          </a:solidFill>
          <a:latin typeface="+mn-lt"/>
          <a:ea typeface="+mn-ea"/>
          <a:cs typeface="+mn-cs"/>
        </a:defRPr>
      </a:lvl6pPr>
      <a:lvl7pPr marL="13560026" indent="-1043079" algn="r" rtl="1" eaLnBrk="1" latinLnBrk="0" hangingPunct="1">
        <a:spcBef>
          <a:spcPct val="20000"/>
        </a:spcBef>
        <a:buClr>
          <a:schemeClr val="accent1"/>
        </a:buClr>
        <a:buSzPct val="60000"/>
        <a:buFont typeface="Wingdings 2"/>
        <a:buChar char=""/>
        <a:defRPr kumimoji="0" sz="7300" kern="1200">
          <a:solidFill>
            <a:schemeClr val="tx2"/>
          </a:solidFill>
          <a:latin typeface="+mn-lt"/>
          <a:ea typeface="+mn-ea"/>
          <a:cs typeface="+mn-cs"/>
        </a:defRPr>
      </a:lvl7pPr>
      <a:lvl8pPr marL="15646184" indent="-1043079" algn="r" rtl="1" eaLnBrk="1" latinLnBrk="0" hangingPunct="1">
        <a:spcBef>
          <a:spcPct val="20000"/>
        </a:spcBef>
        <a:buClr>
          <a:schemeClr val="accent1"/>
        </a:buClr>
        <a:buSzPct val="60000"/>
        <a:buFont typeface="Wingdings 2"/>
        <a:buChar char=""/>
        <a:defRPr kumimoji="0" sz="7300" kern="1200" baseline="0">
          <a:solidFill>
            <a:schemeClr val="tx2"/>
          </a:solidFill>
          <a:latin typeface="+mn-lt"/>
          <a:ea typeface="+mn-ea"/>
          <a:cs typeface="+mn-cs"/>
        </a:defRPr>
      </a:lvl8pPr>
      <a:lvl9pPr marL="17732342" indent="-1043079" algn="r" rtl="1" eaLnBrk="1" latinLnBrk="0" hangingPunct="1">
        <a:spcBef>
          <a:spcPct val="20000"/>
        </a:spcBef>
        <a:buClr>
          <a:schemeClr val="accent1"/>
        </a:buClr>
        <a:buSzPct val="60000"/>
        <a:buFont typeface="Wingdings 2"/>
        <a:buChar char=""/>
        <a:defRPr kumimoji="0" sz="6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86158" algn="r" rtl="1" eaLnBrk="1" latinLnBrk="0" hangingPunct="1">
        <a:defRPr kumimoji="0" kern="1200">
          <a:solidFill>
            <a:schemeClr val="tx1"/>
          </a:solidFill>
          <a:latin typeface="+mn-lt"/>
          <a:ea typeface="+mn-ea"/>
          <a:cs typeface="+mn-cs"/>
        </a:defRPr>
      </a:lvl2pPr>
      <a:lvl3pPr marL="4172316" algn="r" rtl="1" eaLnBrk="1" latinLnBrk="0" hangingPunct="1">
        <a:defRPr kumimoji="0" kern="1200">
          <a:solidFill>
            <a:schemeClr val="tx1"/>
          </a:solidFill>
          <a:latin typeface="+mn-lt"/>
          <a:ea typeface="+mn-ea"/>
          <a:cs typeface="+mn-cs"/>
        </a:defRPr>
      </a:lvl3pPr>
      <a:lvl4pPr marL="6258474" algn="r" rtl="1" eaLnBrk="1" latinLnBrk="0" hangingPunct="1">
        <a:defRPr kumimoji="0" kern="1200">
          <a:solidFill>
            <a:schemeClr val="tx1"/>
          </a:solidFill>
          <a:latin typeface="+mn-lt"/>
          <a:ea typeface="+mn-ea"/>
          <a:cs typeface="+mn-cs"/>
        </a:defRPr>
      </a:lvl4pPr>
      <a:lvl5pPr marL="8344632" algn="r" rtl="1" eaLnBrk="1" latinLnBrk="0" hangingPunct="1">
        <a:defRPr kumimoji="0" kern="1200">
          <a:solidFill>
            <a:schemeClr val="tx1"/>
          </a:solidFill>
          <a:latin typeface="+mn-lt"/>
          <a:ea typeface="+mn-ea"/>
          <a:cs typeface="+mn-cs"/>
        </a:defRPr>
      </a:lvl5pPr>
      <a:lvl6pPr marL="10430789" algn="r" rtl="1" eaLnBrk="1" latinLnBrk="0" hangingPunct="1">
        <a:defRPr kumimoji="0" kern="1200">
          <a:solidFill>
            <a:schemeClr val="tx1"/>
          </a:solidFill>
          <a:latin typeface="+mn-lt"/>
          <a:ea typeface="+mn-ea"/>
          <a:cs typeface="+mn-cs"/>
        </a:defRPr>
      </a:lvl6pPr>
      <a:lvl7pPr marL="12516947" algn="r" rtl="1" eaLnBrk="1" latinLnBrk="0" hangingPunct="1">
        <a:defRPr kumimoji="0" kern="1200">
          <a:solidFill>
            <a:schemeClr val="tx1"/>
          </a:solidFill>
          <a:latin typeface="+mn-lt"/>
          <a:ea typeface="+mn-ea"/>
          <a:cs typeface="+mn-cs"/>
        </a:defRPr>
      </a:lvl7pPr>
      <a:lvl8pPr marL="14603105" algn="r" rtl="1" eaLnBrk="1" latinLnBrk="0" hangingPunct="1">
        <a:defRPr kumimoji="0" kern="1200">
          <a:solidFill>
            <a:schemeClr val="tx1"/>
          </a:solidFill>
          <a:latin typeface="+mn-lt"/>
          <a:ea typeface="+mn-ea"/>
          <a:cs typeface="+mn-cs"/>
        </a:defRPr>
      </a:lvl8pPr>
      <a:lvl9pPr marL="16689263"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emf"/><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8.jpeg"/><Relationship Id="rId4" Type="http://schemas.openxmlformats.org/officeDocument/2006/relationships/diagramLayout" Target="../diagrams/layout1.xml"/><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76063" y="432472"/>
            <a:ext cx="28875260" cy="482453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r>
              <a:rPr lang="ar-DZ" sz="6600" b="1" dirty="0" smtClean="0">
                <a:cs typeface="Simplified Arabic" pitchFamily="2" charset="-78"/>
              </a:rPr>
              <a:t>جامعة قاصدي </a:t>
            </a:r>
            <a:r>
              <a:rPr lang="ar-DZ" sz="6600" b="1" dirty="0" err="1" smtClean="0">
                <a:cs typeface="Simplified Arabic" pitchFamily="2" charset="-78"/>
              </a:rPr>
              <a:t>مرباح</a:t>
            </a:r>
            <a:r>
              <a:rPr lang="ar-DZ" sz="6600" b="1" dirty="0" smtClean="0">
                <a:cs typeface="Simplified Arabic" pitchFamily="2" charset="-78"/>
              </a:rPr>
              <a:t> –</a:t>
            </a:r>
            <a:r>
              <a:rPr lang="ar-DZ" sz="6600" b="1" dirty="0" err="1" smtClean="0">
                <a:cs typeface="Simplified Arabic" pitchFamily="2" charset="-78"/>
              </a:rPr>
              <a:t>ورقلة-</a:t>
            </a:r>
            <a:endParaRPr lang="ar-DZ" sz="6600" b="1" dirty="0" smtClean="0">
              <a:cs typeface="Simplified Arabic" pitchFamily="2" charset="-78"/>
            </a:endParaRPr>
          </a:p>
          <a:p>
            <a:pPr algn="ctr" rtl="1"/>
            <a:r>
              <a:rPr lang="ar-DZ" sz="6600" b="1" dirty="0" smtClean="0">
                <a:cs typeface="Simplified Arabic" pitchFamily="2" charset="-78"/>
              </a:rPr>
              <a:t>كلية العلوم الانسانية و الاجتماعية </a:t>
            </a:r>
          </a:p>
          <a:p>
            <a:pPr algn="ctr" rtl="1"/>
            <a:r>
              <a:rPr lang="ar-DZ" sz="6600" b="1" dirty="0" smtClean="0">
                <a:cs typeface="Simplified Arabic" pitchFamily="2" charset="-78"/>
              </a:rPr>
              <a:t>قسم علوم الاعلام و الاتصال </a:t>
            </a:r>
            <a:endParaRPr lang="ar-DZ" sz="6600" b="1" dirty="0">
              <a:cs typeface="Simplified Arabic" pitchFamily="2" charset="-78"/>
            </a:endParaRPr>
          </a:p>
        </p:txBody>
      </p:sp>
      <p:pic>
        <p:nvPicPr>
          <p:cNvPr id="5" name="Image 4"/>
          <p:cNvPicPr/>
          <p:nvPr/>
        </p:nvPicPr>
        <p:blipFill>
          <a:blip r:embed="rId2" cstate="print"/>
          <a:srcRect t="26418" r="84167"/>
          <a:stretch>
            <a:fillRect/>
          </a:stretch>
        </p:blipFill>
        <p:spPr bwMode="auto">
          <a:xfrm>
            <a:off x="25418875" y="720504"/>
            <a:ext cx="3571900" cy="2160240"/>
          </a:xfrm>
          <a:prstGeom prst="rect">
            <a:avLst/>
          </a:prstGeom>
          <a:noFill/>
          <a:ln w="9525">
            <a:noFill/>
            <a:miter lim="800000"/>
            <a:headEnd/>
            <a:tailEnd/>
          </a:ln>
        </p:spPr>
      </p:pic>
      <p:pic>
        <p:nvPicPr>
          <p:cNvPr id="6" name="Image 5"/>
          <p:cNvPicPr/>
          <p:nvPr/>
        </p:nvPicPr>
        <p:blipFill>
          <a:blip r:embed="rId2" cstate="print"/>
          <a:srcRect t="26418" r="84167"/>
          <a:stretch>
            <a:fillRect/>
          </a:stretch>
        </p:blipFill>
        <p:spPr bwMode="auto">
          <a:xfrm>
            <a:off x="1224187" y="1008536"/>
            <a:ext cx="3571900" cy="2160240"/>
          </a:xfrm>
          <a:prstGeom prst="rect">
            <a:avLst/>
          </a:prstGeom>
          <a:noFill/>
          <a:ln w="9525">
            <a:noFill/>
            <a:miter lim="800000"/>
            <a:headEnd/>
            <a:tailEnd/>
          </a:ln>
        </p:spPr>
      </p:pic>
      <p:sp>
        <p:nvSpPr>
          <p:cNvPr id="7" name="ZoneTexte 6"/>
          <p:cNvSpPr txBox="1"/>
          <p:nvPr/>
        </p:nvSpPr>
        <p:spPr>
          <a:xfrm>
            <a:off x="5112619" y="5617048"/>
            <a:ext cx="20234248" cy="3247043"/>
          </a:xfrm>
          <a:prstGeom prst="rect">
            <a:avLst/>
          </a:prstGeom>
          <a:noFill/>
        </p:spPr>
        <p:txBody>
          <a:bodyPr wrap="square" rtlCol="1">
            <a:spAutoFit/>
          </a:bodyPr>
          <a:lstStyle/>
          <a:p>
            <a:pPr algn="ctr" rtl="1"/>
            <a:r>
              <a:rPr lang="ar-DZ" sz="4800" b="1" dirty="0" smtClean="0">
                <a:cs typeface="Simplified Arabic" pitchFamily="2" charset="-78"/>
              </a:rPr>
              <a:t>استخدام تكنولوجيا الاتصال الحديثة في الاتصال الاداري.</a:t>
            </a:r>
            <a:endParaRPr lang="en-US" sz="4800" b="1" dirty="0" smtClean="0">
              <a:cs typeface="Simplified Arabic" pitchFamily="2" charset="-78"/>
            </a:endParaRPr>
          </a:p>
          <a:p>
            <a:pPr algn="ctr" rtl="1"/>
            <a:r>
              <a:rPr lang="fr-FR" sz="4800" b="1" smtClean="0">
                <a:cs typeface="Simplified Arabic" pitchFamily="2" charset="-78"/>
              </a:rPr>
              <a:t>The </a:t>
            </a:r>
            <a:r>
              <a:rPr lang="fr-FR" sz="4800" b="1" smtClean="0">
                <a:cs typeface="Simplified Arabic" pitchFamily="2" charset="-78"/>
              </a:rPr>
              <a:t>Use </a:t>
            </a:r>
            <a:r>
              <a:rPr lang="fr-FR" sz="4800" b="1" dirty="0" smtClean="0">
                <a:cs typeface="Simplified Arabic" pitchFamily="2" charset="-78"/>
              </a:rPr>
              <a:t>Of ITC In </a:t>
            </a:r>
            <a:r>
              <a:rPr lang="fr-FR" sz="4800" b="1" dirty="0" err="1" smtClean="0">
                <a:cs typeface="Simplified Arabic" pitchFamily="2" charset="-78"/>
              </a:rPr>
              <a:t>Adminstretive</a:t>
            </a:r>
            <a:r>
              <a:rPr lang="fr-FR" sz="4800" b="1" dirty="0" smtClean="0">
                <a:cs typeface="Simplified Arabic" pitchFamily="2" charset="-78"/>
              </a:rPr>
              <a:t> </a:t>
            </a:r>
            <a:r>
              <a:rPr lang="fr-FR" sz="4800" b="1" dirty="0" err="1" smtClean="0">
                <a:cs typeface="Simplified Arabic" pitchFamily="2" charset="-78"/>
              </a:rPr>
              <a:t>Comnuicetion</a:t>
            </a:r>
            <a:endParaRPr lang="en-US" sz="4800" b="1" dirty="0" smtClean="0">
              <a:cs typeface="Simplified Arabic" pitchFamily="2" charset="-78"/>
            </a:endParaRPr>
          </a:p>
          <a:p>
            <a:pPr algn="ctr" rtl="1"/>
            <a:r>
              <a:rPr lang="ar-DZ" sz="4800" b="1" dirty="0" smtClean="0">
                <a:cs typeface="Simplified Arabic" pitchFamily="2" charset="-78"/>
              </a:rPr>
              <a:t>لملصق علمي حول موضوع مذكرة تخرج يتم اعدادها لنيل شهادة </a:t>
            </a:r>
            <a:r>
              <a:rPr lang="ar-DZ" sz="4800" b="1" dirty="0" err="1" smtClean="0">
                <a:cs typeface="Simplified Arabic" pitchFamily="2" charset="-78"/>
              </a:rPr>
              <a:t>ماستر</a:t>
            </a:r>
            <a:endParaRPr lang="en-US" sz="4800" b="1" dirty="0" smtClean="0">
              <a:cs typeface="Simplified Arabic" pitchFamily="2" charset="-78"/>
            </a:endParaRPr>
          </a:p>
          <a:p>
            <a:endParaRPr lang="ar-DZ" dirty="0"/>
          </a:p>
        </p:txBody>
      </p:sp>
      <p:sp>
        <p:nvSpPr>
          <p:cNvPr id="9" name="ZoneTexte 8"/>
          <p:cNvSpPr txBox="1"/>
          <p:nvPr/>
        </p:nvSpPr>
        <p:spPr>
          <a:xfrm>
            <a:off x="21890483" y="3240784"/>
            <a:ext cx="4824536" cy="1938992"/>
          </a:xfrm>
          <a:prstGeom prst="rect">
            <a:avLst/>
          </a:prstGeom>
          <a:noFill/>
        </p:spPr>
        <p:txBody>
          <a:bodyPr wrap="square" rtlCol="1">
            <a:spAutoFit/>
          </a:bodyPr>
          <a:lstStyle/>
          <a:p>
            <a:pPr algn="r" rtl="1"/>
            <a:r>
              <a:rPr lang="ar-DZ" sz="4000" b="1" dirty="0" smtClean="0">
                <a:cs typeface="Simplified Arabic" pitchFamily="2" charset="-78"/>
              </a:rPr>
              <a:t>إعداد </a:t>
            </a:r>
            <a:r>
              <a:rPr lang="ar-DZ" sz="4000" b="1" dirty="0" err="1" smtClean="0">
                <a:cs typeface="Simplified Arabic" pitchFamily="2" charset="-78"/>
              </a:rPr>
              <a:t>الطالبتين:</a:t>
            </a:r>
            <a:r>
              <a:rPr lang="ar-DZ" sz="4000" b="1" dirty="0" smtClean="0">
                <a:cs typeface="Simplified Arabic" pitchFamily="2" charset="-78"/>
              </a:rPr>
              <a:t> </a:t>
            </a:r>
          </a:p>
          <a:p>
            <a:pPr algn="r" rtl="1"/>
            <a:r>
              <a:rPr lang="ar-DZ" sz="4000" b="1" dirty="0" smtClean="0">
                <a:cs typeface="Simplified Arabic" pitchFamily="2" charset="-78"/>
              </a:rPr>
              <a:t>ربيعة بالحبيب</a:t>
            </a:r>
            <a:endParaRPr lang="ar-DZ" sz="6600" b="1" dirty="0" smtClean="0">
              <a:cs typeface="Simplified Arabic" pitchFamily="2" charset="-78"/>
            </a:endParaRPr>
          </a:p>
          <a:p>
            <a:pPr algn="r" rtl="1"/>
            <a:r>
              <a:rPr lang="ar-DZ" sz="4000" b="1" dirty="0" smtClean="0">
                <a:cs typeface="Simplified Arabic" pitchFamily="2" charset="-78"/>
              </a:rPr>
              <a:t>مبروكة حمادة</a:t>
            </a:r>
            <a:endParaRPr lang="ar-DZ" sz="4000" b="1" dirty="0">
              <a:cs typeface="Simplified Arabic" pitchFamily="2" charset="-78"/>
            </a:endParaRPr>
          </a:p>
        </p:txBody>
      </p:sp>
      <p:sp>
        <p:nvSpPr>
          <p:cNvPr id="10" name="ZoneTexte 9"/>
          <p:cNvSpPr txBox="1"/>
          <p:nvPr/>
        </p:nvSpPr>
        <p:spPr>
          <a:xfrm>
            <a:off x="1368203" y="3168776"/>
            <a:ext cx="6120680" cy="1323439"/>
          </a:xfrm>
          <a:prstGeom prst="rect">
            <a:avLst/>
          </a:prstGeom>
          <a:noFill/>
        </p:spPr>
        <p:txBody>
          <a:bodyPr wrap="square" rtlCol="1">
            <a:spAutoFit/>
          </a:bodyPr>
          <a:lstStyle/>
          <a:p>
            <a:pPr algn="r" rtl="1"/>
            <a:r>
              <a:rPr lang="ar-DZ" sz="4000" b="1" dirty="0" smtClean="0">
                <a:cs typeface="Simplified Arabic" pitchFamily="2" charset="-78"/>
              </a:rPr>
              <a:t>الاستاذ </a:t>
            </a:r>
            <a:r>
              <a:rPr lang="ar-DZ" sz="4000" b="1" dirty="0" err="1" smtClean="0">
                <a:cs typeface="Simplified Arabic" pitchFamily="2" charset="-78"/>
              </a:rPr>
              <a:t>المشرف:</a:t>
            </a:r>
            <a:endParaRPr lang="ar-DZ" sz="4000" b="1" dirty="0" smtClean="0">
              <a:cs typeface="Simplified Arabic" pitchFamily="2" charset="-78"/>
            </a:endParaRPr>
          </a:p>
          <a:p>
            <a:pPr algn="r" rtl="1"/>
            <a:r>
              <a:rPr lang="ar-DZ" sz="4000" b="1" dirty="0" err="1" smtClean="0">
                <a:cs typeface="Simplified Arabic" pitchFamily="2" charset="-78"/>
              </a:rPr>
              <a:t>قندوز</a:t>
            </a:r>
            <a:r>
              <a:rPr lang="ar-DZ" sz="4000" b="1" dirty="0" smtClean="0">
                <a:cs typeface="Simplified Arabic" pitchFamily="2" charset="-78"/>
              </a:rPr>
              <a:t> عبد القادر </a:t>
            </a:r>
          </a:p>
        </p:txBody>
      </p:sp>
      <p:sp>
        <p:nvSpPr>
          <p:cNvPr id="12" name="Carré corné 11"/>
          <p:cNvSpPr/>
          <p:nvPr/>
        </p:nvSpPr>
        <p:spPr>
          <a:xfrm>
            <a:off x="13321531" y="8281344"/>
            <a:ext cx="15985776" cy="7200800"/>
          </a:xfrm>
          <a:prstGeom prst="foldedCorner">
            <a:avLst/>
          </a:prstGeom>
        </p:spPr>
        <p:style>
          <a:lnRef idx="1">
            <a:schemeClr val="accent1"/>
          </a:lnRef>
          <a:fillRef idx="2">
            <a:schemeClr val="accent1"/>
          </a:fillRef>
          <a:effectRef idx="1">
            <a:schemeClr val="accent1"/>
          </a:effectRef>
          <a:fontRef idx="minor">
            <a:schemeClr val="dk1"/>
          </a:fontRef>
        </p:style>
        <p:txBody>
          <a:bodyPr rtlCol="1" anchor="ctr"/>
          <a:lstStyle/>
          <a:p>
            <a:pPr algn="just" rtl="1"/>
            <a:r>
              <a:rPr lang="ar-DZ" sz="4000" b="1" dirty="0" err="1" smtClean="0">
                <a:cs typeface="Simplified Arabic" pitchFamily="2" charset="-78"/>
              </a:rPr>
              <a:t>مقدمة:</a:t>
            </a:r>
            <a:r>
              <a:rPr lang="ar-DZ" sz="4000" b="1" dirty="0" smtClean="0">
                <a:cs typeface="Simplified Arabic" pitchFamily="2" charset="-78"/>
              </a:rPr>
              <a:t> </a:t>
            </a:r>
            <a:endParaRPr lang="en-US" sz="4000" dirty="0" smtClean="0">
              <a:cs typeface="Simplified Arabic" pitchFamily="2" charset="-78"/>
            </a:endParaRPr>
          </a:p>
          <a:p>
            <a:pPr algn="just" rtl="1"/>
            <a:r>
              <a:rPr lang="ar-DZ" sz="4000" dirty="0" smtClean="0">
                <a:cs typeface="Simplified Arabic" pitchFamily="2" charset="-78"/>
              </a:rPr>
              <a:t>يعتبر الاتصال ظاهرة قديمة مارسها الانسان في جل مراحل تكوين المجتمعات البشرية حيث استخدمه من اجل </a:t>
            </a:r>
            <a:r>
              <a:rPr lang="ar-DZ" sz="4000" dirty="0" err="1" smtClean="0">
                <a:cs typeface="Simplified Arabic" pitchFamily="2" charset="-78"/>
              </a:rPr>
              <a:t>تفعيل</a:t>
            </a:r>
            <a:r>
              <a:rPr lang="ar-DZ" sz="4000" dirty="0" smtClean="0">
                <a:cs typeface="Simplified Arabic" pitchFamily="2" charset="-78"/>
              </a:rPr>
              <a:t> العلاقات الاجتماعية بين الافراد و اصبح عنصر هام </a:t>
            </a:r>
            <a:r>
              <a:rPr lang="ar-DZ" sz="4000" dirty="0" err="1" smtClean="0">
                <a:cs typeface="Simplified Arabic" pitchFamily="2" charset="-78"/>
              </a:rPr>
              <a:t>لايمكن</a:t>
            </a:r>
            <a:r>
              <a:rPr lang="ar-DZ" sz="4000" dirty="0" smtClean="0">
                <a:cs typeface="Simplified Arabic" pitchFamily="2" charset="-78"/>
              </a:rPr>
              <a:t> الاستغناء عنه في مختلف الانشطة كذلك الحال بالنسبة للمؤسسات بمختلف النشاط الذي تمارسه فبفضل التحولات التي شهدها العالم و خاصة في الميدان العلمي و التكنولوجي احتل قطاع المعلومات و الاتصالات الصدارة بين القطاعات التقليدية الاخرى حيث اصبحت المعلومة مصدرا اساسيا ذات تأثير قوي و فعال في نشاط المؤسسات حيث دخلت كمثيل حديث حيث اصبحت البنية التحتية للمؤسسات </a:t>
            </a:r>
            <a:r>
              <a:rPr lang="ar-DZ" sz="4000" dirty="0" err="1" smtClean="0">
                <a:cs typeface="Simplified Arabic" pitchFamily="2" charset="-78"/>
              </a:rPr>
              <a:t>الحديثة.</a:t>
            </a:r>
            <a:r>
              <a:rPr lang="ar-DZ" sz="4000" dirty="0" smtClean="0">
                <a:cs typeface="Simplified Arabic" pitchFamily="2" charset="-78"/>
              </a:rPr>
              <a:t> </a:t>
            </a:r>
            <a:endParaRPr lang="ar-DZ" sz="4000" dirty="0">
              <a:cs typeface="Simplified Arabic" pitchFamily="2" charset="-78"/>
            </a:endParaRPr>
          </a:p>
        </p:txBody>
      </p:sp>
      <p:sp>
        <p:nvSpPr>
          <p:cNvPr id="17" name="Pensées 16"/>
          <p:cNvSpPr/>
          <p:nvPr/>
        </p:nvSpPr>
        <p:spPr>
          <a:xfrm>
            <a:off x="14041611" y="15698168"/>
            <a:ext cx="14977664" cy="3096344"/>
          </a:xfrm>
          <a:prstGeom prst="cloudCallout">
            <a:avLst/>
          </a:prstGeom>
        </p:spPr>
        <p:style>
          <a:lnRef idx="1">
            <a:schemeClr val="accent6"/>
          </a:lnRef>
          <a:fillRef idx="2">
            <a:schemeClr val="accent6"/>
          </a:fillRef>
          <a:effectRef idx="1">
            <a:schemeClr val="accent6"/>
          </a:effectRef>
          <a:fontRef idx="minor">
            <a:schemeClr val="dk1"/>
          </a:fontRef>
        </p:style>
        <p:txBody>
          <a:bodyPr rtlCol="1" anchor="ctr"/>
          <a:lstStyle/>
          <a:p>
            <a:pPr algn="r" rtl="1"/>
            <a:r>
              <a:rPr lang="ar-DZ" sz="4000" b="1" dirty="0" smtClean="0">
                <a:cs typeface="Simplified Arabic" pitchFamily="2" charset="-78"/>
              </a:rPr>
              <a:t>الاشكالية:</a:t>
            </a:r>
            <a:endParaRPr lang="en-US" sz="4000" dirty="0" smtClean="0">
              <a:cs typeface="Simplified Arabic" pitchFamily="2" charset="-78"/>
            </a:endParaRPr>
          </a:p>
          <a:p>
            <a:pPr algn="r" rtl="1"/>
            <a:r>
              <a:rPr lang="ar-DZ" sz="4000" dirty="0" smtClean="0">
                <a:cs typeface="Simplified Arabic" pitchFamily="2" charset="-78"/>
              </a:rPr>
              <a:t>ما مدى توفر تكنولوجيا الاتصال الحديثة و استخدامها في الاتصال الاداري؟</a:t>
            </a:r>
            <a:endParaRPr lang="en-US" sz="6600" dirty="0" smtClean="0">
              <a:cs typeface="Simplified Arabic" pitchFamily="2" charset="-78"/>
            </a:endParaRPr>
          </a:p>
          <a:p>
            <a:pPr algn="ctr"/>
            <a:endParaRPr lang="ar-DZ" dirty="0"/>
          </a:p>
        </p:txBody>
      </p:sp>
      <p:graphicFrame>
        <p:nvGraphicFramePr>
          <p:cNvPr id="19" name="Diagramme 18"/>
          <p:cNvGraphicFramePr/>
          <p:nvPr/>
        </p:nvGraphicFramePr>
        <p:xfrm>
          <a:off x="13753579" y="20666720"/>
          <a:ext cx="15337704" cy="6912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ZoneTexte 19"/>
          <p:cNvSpPr txBox="1"/>
          <p:nvPr/>
        </p:nvSpPr>
        <p:spPr>
          <a:xfrm>
            <a:off x="17281971" y="19442584"/>
            <a:ext cx="8280920" cy="1031051"/>
          </a:xfrm>
          <a:prstGeom prst="rect">
            <a:avLst/>
          </a:prstGeom>
          <a:noFill/>
        </p:spPr>
        <p:txBody>
          <a:bodyPr wrap="square" rtlCol="1">
            <a:spAutoFit/>
          </a:bodyPr>
          <a:lstStyle/>
          <a:p>
            <a:pPr algn="ctr" rtl="1"/>
            <a:r>
              <a:rPr lang="ar-DZ" dirty="0" smtClean="0"/>
              <a:t>التساؤلات الفرعية </a:t>
            </a:r>
            <a:endParaRPr lang="ar-DZ" dirty="0"/>
          </a:p>
        </p:txBody>
      </p:sp>
      <p:sp>
        <p:nvSpPr>
          <p:cNvPr id="22" name="Plaque 21"/>
          <p:cNvSpPr/>
          <p:nvPr/>
        </p:nvSpPr>
        <p:spPr>
          <a:xfrm>
            <a:off x="14833699" y="28083544"/>
            <a:ext cx="13465496" cy="6984776"/>
          </a:xfrm>
          <a:prstGeom prst="bevel">
            <a:avLst/>
          </a:prstGeom>
          <a:scene3d>
            <a:camera prst="perspectiveRelaxedModerately"/>
            <a:lightRig rig="threePt" dir="t"/>
          </a:scene3d>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4000" b="1" dirty="0" smtClean="0"/>
              <a:t>فرضيات الدراسة:</a:t>
            </a:r>
            <a:endParaRPr lang="en-US" sz="4000" dirty="0" smtClean="0"/>
          </a:p>
          <a:p>
            <a:pPr lvl="0" algn="r" rtl="1"/>
            <a:r>
              <a:rPr lang="ar-DZ" sz="4000" dirty="0" smtClean="0"/>
              <a:t>تتوفر المؤسسة الادارية على وسائل تكنولوجية حديثة تساهم في تحسين النشاط الاداري.</a:t>
            </a:r>
            <a:endParaRPr lang="en-US" sz="4000" dirty="0" smtClean="0"/>
          </a:p>
          <a:p>
            <a:pPr lvl="0" algn="r" rtl="1"/>
            <a:r>
              <a:rPr lang="ar-DZ" sz="4000" dirty="0" smtClean="0"/>
              <a:t>تساهم تكنولوجيا الاتصال الحديثة في </a:t>
            </a:r>
            <a:r>
              <a:rPr lang="ar-DZ" sz="4000" dirty="0" err="1" smtClean="0"/>
              <a:t>تفعيل</a:t>
            </a:r>
            <a:r>
              <a:rPr lang="ar-DZ" sz="4000" dirty="0" smtClean="0"/>
              <a:t> النشاط الاداري.</a:t>
            </a:r>
            <a:endParaRPr lang="en-US" sz="4000" dirty="0" smtClean="0"/>
          </a:p>
          <a:p>
            <a:pPr lvl="0" algn="r" rtl="1"/>
            <a:r>
              <a:rPr lang="ar-DZ" sz="4000" dirty="0" smtClean="0"/>
              <a:t>هناك معوقات تحد من فعالية استخدام الوسائل الاتصالية الحديثة في العمل الاداري.</a:t>
            </a:r>
            <a:endParaRPr lang="en-US" sz="4000" dirty="0" smtClean="0"/>
          </a:p>
          <a:p>
            <a:pPr algn="ctr"/>
            <a:endParaRPr lang="ar-DZ" dirty="0"/>
          </a:p>
        </p:txBody>
      </p:sp>
      <p:sp>
        <p:nvSpPr>
          <p:cNvPr id="23" name="Arrondir un rectangle avec un coin diagonal 22"/>
          <p:cNvSpPr/>
          <p:nvPr/>
        </p:nvSpPr>
        <p:spPr>
          <a:xfrm>
            <a:off x="288032" y="8209336"/>
            <a:ext cx="12313419" cy="7200800"/>
          </a:xfrm>
          <a:prstGeom prst="round2DiagRect">
            <a:avLst/>
          </a:prstGeom>
        </p:spPr>
        <p:style>
          <a:lnRef idx="1">
            <a:schemeClr val="accent4"/>
          </a:lnRef>
          <a:fillRef idx="2">
            <a:schemeClr val="accent4"/>
          </a:fillRef>
          <a:effectRef idx="1">
            <a:schemeClr val="accent4"/>
          </a:effectRef>
          <a:fontRef idx="minor">
            <a:schemeClr val="dk1"/>
          </a:fontRef>
        </p:style>
        <p:txBody>
          <a:bodyPr rtlCol="1" anchor="ctr"/>
          <a:lstStyle/>
          <a:p>
            <a:pPr algn="r" rtl="1"/>
            <a:r>
              <a:rPr lang="ar-DZ" sz="4000" b="1" dirty="0" smtClean="0">
                <a:cs typeface="Simplified Arabic" pitchFamily="2" charset="-78"/>
              </a:rPr>
              <a:t>أهداف الدراسة:</a:t>
            </a:r>
            <a:endParaRPr lang="en-US" sz="4000" dirty="0" smtClean="0">
              <a:cs typeface="Simplified Arabic" pitchFamily="2" charset="-78"/>
            </a:endParaRPr>
          </a:p>
          <a:p>
            <a:pPr lvl="0" algn="r" rtl="1"/>
            <a:r>
              <a:rPr lang="ar-DZ" sz="4000" dirty="0" smtClean="0">
                <a:cs typeface="Simplified Arabic" pitchFamily="2" charset="-78"/>
              </a:rPr>
              <a:t>معرفة مدى استخدام التكنولوجيا الحديثة في مجال الاتصالات الادارية في حين توجه الادارات في معظم الدول من ادارة تقليدية تعتمد على الاساليب القديمة في الاتصال الى ادارات افتراضية تعتمد على الوسائل التكنولوجية الحديثة.</a:t>
            </a:r>
            <a:endParaRPr lang="en-US" sz="4000" dirty="0" smtClean="0">
              <a:cs typeface="Simplified Arabic" pitchFamily="2" charset="-78"/>
            </a:endParaRPr>
          </a:p>
          <a:p>
            <a:pPr lvl="0" algn="r" rtl="1"/>
            <a:r>
              <a:rPr lang="ar-DZ" sz="4000" dirty="0" smtClean="0">
                <a:cs typeface="Simplified Arabic" pitchFamily="2" charset="-78"/>
              </a:rPr>
              <a:t>اثراء المكتبة بمثل هذه الدراسات الجديدة.</a:t>
            </a:r>
            <a:endParaRPr lang="en-US" sz="4000" dirty="0" smtClean="0">
              <a:cs typeface="Simplified Arabic" pitchFamily="2" charset="-78"/>
            </a:endParaRPr>
          </a:p>
          <a:p>
            <a:pPr lvl="0" algn="r" rtl="1"/>
            <a:r>
              <a:rPr lang="ar-DZ" sz="4000" dirty="0" smtClean="0">
                <a:cs typeface="Simplified Arabic" pitchFamily="2" charset="-78"/>
              </a:rPr>
              <a:t>كسب الخبرة و التدرب على عملية البحث العلمي و تطبيق خطواته.</a:t>
            </a:r>
            <a:endParaRPr lang="en-US" sz="4000" dirty="0" smtClean="0">
              <a:cs typeface="Simplified Arabic" pitchFamily="2" charset="-78"/>
            </a:endParaRPr>
          </a:p>
          <a:p>
            <a:pPr lvl="0" algn="r" rtl="1"/>
            <a:r>
              <a:rPr lang="ar-DZ" sz="4000" dirty="0" smtClean="0">
                <a:cs typeface="Simplified Arabic" pitchFamily="2" charset="-78"/>
              </a:rPr>
              <a:t>التعرف على التأثيرات و التغيرات التي أحدثتها تكنولوجيا الاتصال </a:t>
            </a:r>
            <a:r>
              <a:rPr lang="ar-DZ" sz="4000" smtClean="0">
                <a:cs typeface="Simplified Arabic" pitchFamily="2" charset="-78"/>
              </a:rPr>
              <a:t>الحديثة في المؤسسات </a:t>
            </a:r>
            <a:r>
              <a:rPr lang="ar-DZ" sz="4000" dirty="0" smtClean="0">
                <a:cs typeface="Simplified Arabic" pitchFamily="2" charset="-78"/>
              </a:rPr>
              <a:t>الادارية.</a:t>
            </a:r>
            <a:endParaRPr lang="en-US" dirty="0" smtClean="0">
              <a:cs typeface="Simplified Arabic" pitchFamily="2" charset="-78"/>
            </a:endParaRPr>
          </a:p>
          <a:p>
            <a:pPr algn="ctr"/>
            <a:endParaRPr lang="ar-DZ" dirty="0"/>
          </a:p>
        </p:txBody>
      </p:sp>
      <p:sp>
        <p:nvSpPr>
          <p:cNvPr id="24" name="Parallélogramme 23"/>
          <p:cNvSpPr/>
          <p:nvPr/>
        </p:nvSpPr>
        <p:spPr>
          <a:xfrm>
            <a:off x="0" y="15842184"/>
            <a:ext cx="13537555" cy="6336704"/>
          </a:xfrm>
          <a:prstGeom prst="parallelogram">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r>
              <a:rPr lang="ar-DZ" sz="4000" b="1" dirty="0" smtClean="0">
                <a:solidFill>
                  <a:schemeClr val="tx1"/>
                </a:solidFill>
                <a:cs typeface="Simplified Arabic" pitchFamily="2" charset="-78"/>
              </a:rPr>
              <a:t>منهج الدراسة:</a:t>
            </a:r>
            <a:endParaRPr lang="en-US" sz="4000" dirty="0" smtClean="0">
              <a:solidFill>
                <a:schemeClr val="tx1"/>
              </a:solidFill>
              <a:cs typeface="Simplified Arabic" pitchFamily="2" charset="-78"/>
            </a:endParaRPr>
          </a:p>
          <a:p>
            <a:pPr algn="r" rtl="1"/>
            <a:r>
              <a:rPr lang="ar-DZ" sz="4000" dirty="0" smtClean="0">
                <a:solidFill>
                  <a:schemeClr val="tx1"/>
                </a:solidFill>
                <a:cs typeface="Simplified Arabic" pitchFamily="2" charset="-78"/>
              </a:rPr>
              <a:t>بمقتضى كل دراسة او بحث علمي ان يقوم على منهج معين بواسطته يتمكن الباحث من الوصول الى نتائج علمية و موضوعية دقيقة فلقد استعنا بمنهج المسح الشامل حيث يعرف المنهج المسحي بأنه الطريقة العلمية التي تمكن الباحث من التعرف على الظاهرة المدروسة من حيث العوامل المكونة لها و العلاقات السائدة داخلها كما هي في الحيز الواقعي و ضمن ظروفها الطبيعية غير المصطنعة من خلال جمع المعلومات و البيانات المحققة لذلك.</a:t>
            </a:r>
            <a:endParaRPr lang="en-US" sz="4000" dirty="0" smtClean="0">
              <a:solidFill>
                <a:schemeClr val="tx1"/>
              </a:solidFill>
              <a:cs typeface="Simplified Arabic" pitchFamily="2" charset="-78"/>
            </a:endParaRPr>
          </a:p>
          <a:p>
            <a:pPr algn="ctr"/>
            <a:endParaRPr lang="ar-DZ" dirty="0"/>
          </a:p>
        </p:txBody>
      </p:sp>
      <p:sp>
        <p:nvSpPr>
          <p:cNvPr id="25" name="Arrondir un rectangle avec un coin diagonal 24"/>
          <p:cNvSpPr/>
          <p:nvPr/>
        </p:nvSpPr>
        <p:spPr>
          <a:xfrm>
            <a:off x="216075" y="22610936"/>
            <a:ext cx="12529392" cy="9217024"/>
          </a:xfrm>
          <a:prstGeom prst="round2DiagRect">
            <a:avLst/>
          </a:prstGeom>
          <a:blipFill>
            <a:blip r:embed="rId8" cstate="print">
              <a:lum bright="20000"/>
            </a:blip>
            <a:stretch>
              <a:fillRect/>
            </a:stretch>
          </a:blipFill>
        </p:spPr>
        <p:style>
          <a:lnRef idx="2">
            <a:schemeClr val="accent3">
              <a:shade val="50000"/>
            </a:schemeClr>
          </a:lnRef>
          <a:fillRef idx="1">
            <a:schemeClr val="accent3"/>
          </a:fillRef>
          <a:effectRef idx="0">
            <a:schemeClr val="accent3"/>
          </a:effectRef>
          <a:fontRef idx="minor">
            <a:schemeClr val="lt1"/>
          </a:fontRef>
        </p:style>
        <p:txBody>
          <a:bodyPr rtlCol="1" anchor="ctr"/>
          <a:lstStyle/>
          <a:p>
            <a:pPr algn="r" rtl="1"/>
            <a:r>
              <a:rPr lang="ar-DZ" sz="4000" b="1" dirty="0" smtClean="0">
                <a:solidFill>
                  <a:schemeClr val="tx1"/>
                </a:solidFill>
                <a:cs typeface="Simplified Arabic" pitchFamily="2" charset="-78"/>
              </a:rPr>
              <a:t>أدوات جمع البيانات:</a:t>
            </a:r>
            <a:endParaRPr lang="en-US" sz="4000" dirty="0" smtClean="0">
              <a:solidFill>
                <a:schemeClr val="tx1"/>
              </a:solidFill>
              <a:cs typeface="Simplified Arabic" pitchFamily="2" charset="-78"/>
            </a:endParaRPr>
          </a:p>
          <a:p>
            <a:pPr algn="r" rtl="1"/>
            <a:r>
              <a:rPr lang="ar-DZ" sz="4000" b="1" dirty="0" smtClean="0">
                <a:solidFill>
                  <a:schemeClr val="tx1"/>
                </a:solidFill>
                <a:cs typeface="Simplified Arabic" pitchFamily="2" charset="-78"/>
              </a:rPr>
              <a:t>اولا الملاحظة:</a:t>
            </a:r>
            <a:r>
              <a:rPr lang="ar-DZ" sz="4000" dirty="0" smtClean="0">
                <a:solidFill>
                  <a:schemeClr val="tx1"/>
                </a:solidFill>
                <a:cs typeface="Simplified Arabic" pitchFamily="2" charset="-78"/>
              </a:rPr>
              <a:t> تعتبر احدى ادوات جمع البيانات و تستخدم في البحوث الميدانية لجمع البيانات التي لا يمكن الحصول عليها عن طريق الدراسة النظرية او المكتبية كما تستخدم في البيانات التي لا يمكن جمعها عن طريق الاستمارة او المقابلة او السجلات الادارية او الاحصاءات الرسمية او التقارير او التجريب.</a:t>
            </a:r>
            <a:endParaRPr lang="en-US" sz="4000" dirty="0" smtClean="0">
              <a:solidFill>
                <a:schemeClr val="tx1"/>
              </a:solidFill>
              <a:cs typeface="Simplified Arabic" pitchFamily="2" charset="-78"/>
            </a:endParaRPr>
          </a:p>
          <a:p>
            <a:pPr algn="r" rtl="1"/>
            <a:r>
              <a:rPr lang="ar-DZ" sz="4000" b="1" dirty="0" smtClean="0">
                <a:solidFill>
                  <a:schemeClr val="tx1"/>
                </a:solidFill>
                <a:cs typeface="Simplified Arabic" pitchFamily="2" charset="-78"/>
              </a:rPr>
              <a:t>ثانيا الاستبيان:</a:t>
            </a:r>
            <a:r>
              <a:rPr lang="ar-DZ" sz="4000" dirty="0" smtClean="0">
                <a:solidFill>
                  <a:schemeClr val="tx1"/>
                </a:solidFill>
                <a:cs typeface="Simplified Arabic" pitchFamily="2" charset="-78"/>
              </a:rPr>
              <a:t> يعتبر الاستبيان من ادوات البحث الاساسية الشائعة الاستعمال في العلوم الانسانية خاصة في علوم الاعلام و الاتصال حيث يستخدم في الحصول على معلومات دقيقة لا يستطيع الباحث ملاحظتها بنفسه في المجال المبحوث لكونها معلومات لا يملكها </a:t>
            </a:r>
            <a:r>
              <a:rPr lang="ar-DZ" sz="4000" dirty="0" err="1" smtClean="0">
                <a:solidFill>
                  <a:schemeClr val="tx1"/>
                </a:solidFill>
                <a:cs typeface="Simplified Arabic" pitchFamily="2" charset="-78"/>
              </a:rPr>
              <a:t>الا</a:t>
            </a:r>
            <a:r>
              <a:rPr lang="ar-DZ" sz="4000" dirty="0" smtClean="0">
                <a:solidFill>
                  <a:schemeClr val="tx1"/>
                </a:solidFill>
                <a:cs typeface="Simplified Arabic" pitchFamily="2" charset="-78"/>
              </a:rPr>
              <a:t> صاحبها المؤهل قبل غيره على البوح </a:t>
            </a:r>
            <a:r>
              <a:rPr lang="ar-DZ" sz="4000" dirty="0" err="1" smtClean="0">
                <a:solidFill>
                  <a:schemeClr val="tx1"/>
                </a:solidFill>
                <a:cs typeface="Simplified Arabic" pitchFamily="2" charset="-78"/>
              </a:rPr>
              <a:t>بها.</a:t>
            </a:r>
            <a:r>
              <a:rPr lang="ar-DZ" sz="4000" dirty="0" smtClean="0">
                <a:solidFill>
                  <a:schemeClr val="tx1"/>
                </a:solidFill>
                <a:cs typeface="Simplified Arabic" pitchFamily="2" charset="-78"/>
              </a:rPr>
              <a:t>  </a:t>
            </a:r>
            <a:endParaRPr lang="en-US" sz="4000" dirty="0" smtClean="0">
              <a:solidFill>
                <a:schemeClr val="tx1"/>
              </a:solidFill>
              <a:cs typeface="Simplified Arabic" pitchFamily="2" charset="-78"/>
            </a:endParaRPr>
          </a:p>
          <a:p>
            <a:pPr algn="ctr"/>
            <a:endParaRPr lang="ar-DZ" dirty="0"/>
          </a:p>
        </p:txBody>
      </p:sp>
      <p:sp>
        <p:nvSpPr>
          <p:cNvPr id="28" name="Rectangle à coins arrondis 27"/>
          <p:cNvSpPr/>
          <p:nvPr/>
        </p:nvSpPr>
        <p:spPr>
          <a:xfrm>
            <a:off x="432099" y="32332016"/>
            <a:ext cx="11521280" cy="4536504"/>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4000" b="1" dirty="0" smtClean="0">
                <a:solidFill>
                  <a:schemeClr val="tx1"/>
                </a:solidFill>
                <a:cs typeface="Simplified Arabic" pitchFamily="2" charset="-78"/>
              </a:rPr>
              <a:t>مجتمع البحث و عينية الدراسة:</a:t>
            </a:r>
            <a:endParaRPr lang="en-US" sz="4000" dirty="0" smtClean="0">
              <a:solidFill>
                <a:schemeClr val="tx1"/>
              </a:solidFill>
              <a:cs typeface="Simplified Arabic" pitchFamily="2" charset="-78"/>
            </a:endParaRPr>
          </a:p>
          <a:p>
            <a:pPr algn="r" rtl="1"/>
            <a:r>
              <a:rPr lang="ar-DZ" sz="4000" dirty="0" smtClean="0">
                <a:solidFill>
                  <a:schemeClr val="tx1"/>
                </a:solidFill>
                <a:cs typeface="Simplified Arabic" pitchFamily="2" charset="-78"/>
              </a:rPr>
              <a:t>يتمثل مجتمع بحث دراستنا في عمال و اطارات دائرة </a:t>
            </a:r>
            <a:r>
              <a:rPr lang="ar-DZ" sz="4000" dirty="0" err="1" smtClean="0">
                <a:solidFill>
                  <a:schemeClr val="tx1"/>
                </a:solidFill>
                <a:cs typeface="Simplified Arabic" pitchFamily="2" charset="-78"/>
              </a:rPr>
              <a:t>تقرت</a:t>
            </a:r>
            <a:r>
              <a:rPr lang="ar-DZ" sz="4000" dirty="0" smtClean="0">
                <a:solidFill>
                  <a:schemeClr val="tx1"/>
                </a:solidFill>
                <a:cs typeface="Simplified Arabic" pitchFamily="2" charset="-78"/>
              </a:rPr>
              <a:t> ولاية </a:t>
            </a:r>
            <a:r>
              <a:rPr lang="ar-DZ" sz="4000" dirty="0" err="1" smtClean="0">
                <a:solidFill>
                  <a:schemeClr val="tx1"/>
                </a:solidFill>
                <a:cs typeface="Simplified Arabic" pitchFamily="2" charset="-78"/>
              </a:rPr>
              <a:t>ورقلة</a:t>
            </a:r>
            <a:r>
              <a:rPr lang="ar-DZ" sz="4000" dirty="0" smtClean="0">
                <a:solidFill>
                  <a:schemeClr val="tx1"/>
                </a:solidFill>
                <a:cs typeface="Simplified Arabic" pitchFamily="2" charset="-78"/>
              </a:rPr>
              <a:t> اي عدد افراد المؤسسة التي هي محور الدراسة كذلك الفئات المهنية الموجودة في الدائرة حيث لم يتم سحب العينة لان </a:t>
            </a:r>
            <a:r>
              <a:rPr lang="ar-DZ" sz="4000" dirty="0" err="1" smtClean="0">
                <a:solidFill>
                  <a:schemeClr val="tx1"/>
                </a:solidFill>
                <a:cs typeface="Simplified Arabic" pitchFamily="2" charset="-78"/>
              </a:rPr>
              <a:t>مجمتع</a:t>
            </a:r>
            <a:r>
              <a:rPr lang="ar-DZ" sz="4000" dirty="0" smtClean="0">
                <a:solidFill>
                  <a:schemeClr val="tx1"/>
                </a:solidFill>
                <a:cs typeface="Simplified Arabic" pitchFamily="2" charset="-78"/>
              </a:rPr>
              <a:t> البحث عدده محدود لذا قمنا باستخدام المسح الشامل</a:t>
            </a:r>
            <a:r>
              <a:rPr lang="fr-FR" sz="4000" dirty="0" smtClean="0">
                <a:solidFill>
                  <a:schemeClr val="tx1"/>
                </a:solidFill>
                <a:cs typeface="Simplified Arabic" pitchFamily="2" charset="-78"/>
              </a:rPr>
              <a:t>.</a:t>
            </a:r>
            <a:endParaRPr lang="en-US" sz="4000" dirty="0" smtClean="0">
              <a:solidFill>
                <a:schemeClr val="tx1"/>
              </a:solidFill>
              <a:cs typeface="Simplified Arabic" pitchFamily="2" charset="-78"/>
            </a:endParaRPr>
          </a:p>
          <a:p>
            <a:pPr algn="r"/>
            <a:endParaRPr lang="ar-DZ" sz="4000" dirty="0">
              <a:cs typeface="Simplified Arabic" pitchFamily="2" charset="-78"/>
            </a:endParaRPr>
          </a:p>
        </p:txBody>
      </p:sp>
      <p:pic>
        <p:nvPicPr>
          <p:cNvPr id="13314" name="Picture 2" descr="G:\صور التكنولوجيا\téléchargement (7).jpg"/>
          <p:cNvPicPr>
            <a:picLocks noChangeAspect="1" noChangeArrowheads="1"/>
          </p:cNvPicPr>
          <p:nvPr/>
        </p:nvPicPr>
        <p:blipFill>
          <a:blip r:embed="rId9" cstate="print"/>
          <a:srcRect/>
          <a:stretch>
            <a:fillRect/>
          </a:stretch>
        </p:blipFill>
        <p:spPr bwMode="auto">
          <a:xfrm>
            <a:off x="15625787" y="35788400"/>
            <a:ext cx="13969604" cy="6336704"/>
          </a:xfrm>
          <a:prstGeom prst="rect">
            <a:avLst/>
          </a:prstGeom>
          <a:noFill/>
        </p:spPr>
      </p:pic>
      <p:pic>
        <p:nvPicPr>
          <p:cNvPr id="13317" name="Picture 5" descr="G:\صور التكنولوجيا\th (8).jpg"/>
          <p:cNvPicPr>
            <a:picLocks noChangeAspect="1" noChangeArrowheads="1"/>
          </p:cNvPicPr>
          <p:nvPr/>
        </p:nvPicPr>
        <p:blipFill>
          <a:blip r:embed="rId10" cstate="print"/>
          <a:srcRect/>
          <a:stretch>
            <a:fillRect/>
          </a:stretch>
        </p:blipFill>
        <p:spPr bwMode="auto">
          <a:xfrm>
            <a:off x="9721131" y="37588600"/>
            <a:ext cx="5544616" cy="4536504"/>
          </a:xfrm>
          <a:prstGeom prst="rect">
            <a:avLst/>
          </a:prstGeom>
          <a:noFill/>
        </p:spPr>
      </p:pic>
      <p:sp>
        <p:nvSpPr>
          <p:cNvPr id="33" name="ZoneTexte 32"/>
          <p:cNvSpPr txBox="1"/>
          <p:nvPr/>
        </p:nvSpPr>
        <p:spPr>
          <a:xfrm>
            <a:off x="0" y="39748840"/>
            <a:ext cx="9145067" cy="1031051"/>
          </a:xfrm>
          <a:prstGeom prst="rect">
            <a:avLst/>
          </a:prstGeom>
          <a:noFill/>
        </p:spPr>
        <p:txBody>
          <a:bodyPr wrap="square" rtlCol="1">
            <a:spAutoFit/>
          </a:bodyPr>
          <a:lstStyle/>
          <a:p>
            <a:r>
              <a:rPr lang="en-US" dirty="0" smtClean="0"/>
              <a:t>rabiabeLAhbib@gmail.com </a:t>
            </a:r>
            <a:endParaRPr lang="ar-DZ"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Personnalisé 11">
      <a:dk1>
        <a:sysClr val="windowText" lastClr="000000"/>
      </a:dk1>
      <a:lt1>
        <a:sysClr val="window" lastClr="FFFFFF"/>
      </a:lt1>
      <a:dk2>
        <a:srgbClr val="D3ECB9"/>
      </a:dk2>
      <a:lt2>
        <a:srgbClr val="D3ECB9"/>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59</TotalTime>
  <Words>529</Words>
  <Application>Microsoft Office PowerPoint</Application>
  <PresentationFormat>Personnalisé</PresentationFormat>
  <Paragraphs>37</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ILYAS</dc:creator>
  <cp:lastModifiedBy>pcc</cp:lastModifiedBy>
  <cp:revision>12</cp:revision>
  <dcterms:created xsi:type="dcterms:W3CDTF">2015-02-26T10:42:17Z</dcterms:created>
  <dcterms:modified xsi:type="dcterms:W3CDTF">2015-03-04T09:57:55Z</dcterms:modified>
</cp:coreProperties>
</file>